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bin"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bin" ContentType="audi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13" r:id="rId1"/>
  </p:sldMasterIdLst>
  <p:notesMasterIdLst>
    <p:notesMasterId r:id="rId43"/>
  </p:notesMasterIdLst>
  <p:handoutMasterIdLst>
    <p:handoutMasterId r:id="rId44"/>
  </p:handoutMasterIdLst>
  <p:sldIdLst>
    <p:sldId id="390" r:id="rId2"/>
    <p:sldId id="381" r:id="rId3"/>
    <p:sldId id="393" r:id="rId4"/>
    <p:sldId id="380" r:id="rId5"/>
    <p:sldId id="286" r:id="rId6"/>
    <p:sldId id="257" r:id="rId7"/>
    <p:sldId id="258" r:id="rId8"/>
    <p:sldId id="262" r:id="rId9"/>
    <p:sldId id="259" r:id="rId10"/>
    <p:sldId id="263" r:id="rId11"/>
    <p:sldId id="294" r:id="rId12"/>
    <p:sldId id="391" r:id="rId13"/>
    <p:sldId id="383" r:id="rId14"/>
    <p:sldId id="270" r:id="rId15"/>
    <p:sldId id="272" r:id="rId16"/>
    <p:sldId id="386" r:id="rId17"/>
    <p:sldId id="273" r:id="rId18"/>
    <p:sldId id="275" r:id="rId19"/>
    <p:sldId id="288" r:id="rId20"/>
    <p:sldId id="297" r:id="rId21"/>
    <p:sldId id="389" r:id="rId22"/>
    <p:sldId id="340" r:id="rId23"/>
    <p:sldId id="277" r:id="rId24"/>
    <p:sldId id="282" r:id="rId25"/>
    <p:sldId id="289" r:id="rId26"/>
    <p:sldId id="384" r:id="rId27"/>
    <p:sldId id="385" r:id="rId28"/>
    <p:sldId id="338" r:id="rId29"/>
    <p:sldId id="290" r:id="rId30"/>
    <p:sldId id="291" r:id="rId31"/>
    <p:sldId id="292" r:id="rId32"/>
    <p:sldId id="341" r:id="rId33"/>
    <p:sldId id="392" r:id="rId34"/>
    <p:sldId id="382" r:id="rId35"/>
    <p:sldId id="296" r:id="rId36"/>
    <p:sldId id="388" r:id="rId37"/>
    <p:sldId id="387" r:id="rId38"/>
    <p:sldId id="378" r:id="rId39"/>
    <p:sldId id="379" r:id="rId40"/>
    <p:sldId id="394" r:id="rId41"/>
    <p:sldId id="287" r:id="rId42"/>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880"/>
  </p:normalViewPr>
  <p:slideViewPr>
    <p:cSldViewPr>
      <p:cViewPr varScale="1">
        <p:scale>
          <a:sx n="102" d="100"/>
          <a:sy n="102" d="100"/>
        </p:scale>
        <p:origin x="1824" y="176"/>
      </p:cViewPr>
      <p:guideLst>
        <p:guide orient="horz" pos="2160"/>
        <p:guide pos="2880"/>
      </p:guideLst>
    </p:cSldViewPr>
  </p:slideViewPr>
  <p:outlineViewPr>
    <p:cViewPr>
      <p:scale>
        <a:sx n="33" d="100"/>
        <a:sy n="33" d="100"/>
      </p:scale>
      <p:origin x="0" y="189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E3BBB6F-20C8-F7F0-ACDD-6B10E6ECA8F6}"/>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0922BA87-868B-EE76-58EE-AA950B9AF7DC}"/>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771E3BE6-C423-F810-A7B6-475740A94506}"/>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eaLnBrk="1" hangingPunct="1">
              <a:spcBef>
                <a:spcPct val="0"/>
              </a:spcBef>
            </a:pPr>
            <a:fld id="{6670799C-EA62-7A48-A1C4-EB5694EF5108}" type="slidenum">
              <a:rPr lang="en-US" altLang="en-US" sz="2400"/>
              <a:pPr eaLnBrk="1" hangingPunct="1">
                <a:spcBef>
                  <a:spcPct val="0"/>
                </a:spcBef>
              </a:pPr>
              <a:t>4</a:t>
            </a:fld>
            <a:endParaRPr lang="en-US" altLang="en-US" sz="2400"/>
          </a:p>
        </p:txBody>
      </p:sp>
      <p:sp>
        <p:nvSpPr>
          <p:cNvPr id="19458" name="Rectangle 2">
            <a:extLst>
              <a:ext uri="{FF2B5EF4-FFF2-40B4-BE49-F238E27FC236}">
                <a16:creationId xmlns:a16="http://schemas.microsoft.com/office/drawing/2014/main" id="{A0FEDFD5-9C33-EB60-5807-18B514189C71}"/>
              </a:ext>
            </a:extLst>
          </p:cNvPr>
          <p:cNvSpPr>
            <a:spLocks noGrp="1" noRot="1" noChangeAspect="1" noChangeArrowheads="1" noTextEdit="1"/>
          </p:cNvSpPr>
          <p:nvPr>
            <p:ph type="sldImg"/>
          </p:nvPr>
        </p:nvSpPr>
        <p:spPr>
          <a:xfrm>
            <a:off x="1150938" y="692150"/>
            <a:ext cx="4556125" cy="3416300"/>
          </a:xfrm>
          <a:ln/>
        </p:spPr>
      </p:sp>
      <p:sp>
        <p:nvSpPr>
          <p:cNvPr id="19459" name="Rectangle 3">
            <a:extLst>
              <a:ext uri="{FF2B5EF4-FFF2-40B4-BE49-F238E27FC236}">
                <a16:creationId xmlns:a16="http://schemas.microsoft.com/office/drawing/2014/main" id="{4FDF1757-BCA1-56D7-AE9C-1D8F096ED8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Fed from developments in lowest and highest levels</a:t>
            </a:r>
          </a:p>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Even if you don’t remember the past, you are condemned to repeat it…</a:t>
            </a:r>
          </a:p>
          <a:p>
            <a:pPr eaLnBrk="1" hangingPunct="1"/>
            <a:r>
              <a:rPr lang="en-US" altLang="en-US">
                <a:latin typeface="Times New Roman" panose="02020603050405020304" pitchFamily="18" charset="0"/>
                <a:ea typeface="ＭＳ Ｐゴシック" panose="020B0600070205080204" pitchFamily="34" charset="-128"/>
                <a:cs typeface="Arial" panose="020B0604020202020204" pitchFamily="34" charset="0"/>
              </a:rPr>
              <a:t>What is the cycle time?</a:t>
            </a:r>
          </a:p>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C820360-B23B-C7FC-0DAD-2D701FCBC94A}"/>
              </a:ext>
            </a:extLst>
          </p:cNvPr>
          <p:cNvSpPr>
            <a:spLocks noGrp="1" noRot="1" noChangeAspect="1" noChangeArrowheads="1" noTextEdit="1"/>
          </p:cNvSpPr>
          <p:nvPr>
            <p:ph type="sldImg"/>
          </p:nvPr>
        </p:nvSpPr>
        <p:spPr>
          <a:xfrm>
            <a:off x="1150938" y="692150"/>
            <a:ext cx="4556125" cy="3416300"/>
          </a:xfrm>
          <a:ln/>
        </p:spPr>
      </p:sp>
      <p:sp>
        <p:nvSpPr>
          <p:cNvPr id="39938" name="Rectangle 3">
            <a:extLst>
              <a:ext uri="{FF2B5EF4-FFF2-40B4-BE49-F238E27FC236}">
                <a16:creationId xmlns:a16="http://schemas.microsoft.com/office/drawing/2014/main" id="{031E652C-341C-1AF4-C859-F45394E361D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E995716D-320C-3132-7D39-EC6512904C74}"/>
              </a:ext>
            </a:extLst>
          </p:cNvPr>
          <p:cNvSpPr>
            <a:spLocks noGrp="1" noRot="1" noChangeAspect="1" noChangeArrowheads="1" noTextEdit="1"/>
          </p:cNvSpPr>
          <p:nvPr>
            <p:ph type="sldImg"/>
          </p:nvPr>
        </p:nvSpPr>
        <p:spPr>
          <a:xfrm>
            <a:off x="1150938" y="692150"/>
            <a:ext cx="4556125" cy="3416300"/>
          </a:xfrm>
          <a:ln/>
        </p:spPr>
      </p:sp>
      <p:sp>
        <p:nvSpPr>
          <p:cNvPr id="43010" name="Rectangle 3">
            <a:extLst>
              <a:ext uri="{FF2B5EF4-FFF2-40B4-BE49-F238E27FC236}">
                <a16:creationId xmlns:a16="http://schemas.microsoft.com/office/drawing/2014/main" id="{72A5A738-08E6-9A75-7950-74EFB4AA1D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D3688D7-6478-92BA-DA4E-482052F13B72}"/>
              </a:ext>
            </a:extLst>
          </p:cNvPr>
          <p:cNvSpPr>
            <a:spLocks noGrp="1" noRot="1" noChangeAspect="1" noChangeArrowheads="1" noTextEdit="1"/>
          </p:cNvSpPr>
          <p:nvPr>
            <p:ph type="sldImg"/>
          </p:nvPr>
        </p:nvSpPr>
        <p:spPr>
          <a:xfrm>
            <a:off x="1150938" y="692150"/>
            <a:ext cx="4556125" cy="3416300"/>
          </a:xfrm>
          <a:ln/>
        </p:spPr>
      </p:sp>
      <p:sp>
        <p:nvSpPr>
          <p:cNvPr id="45058" name="Rectangle 3">
            <a:extLst>
              <a:ext uri="{FF2B5EF4-FFF2-40B4-BE49-F238E27FC236}">
                <a16:creationId xmlns:a16="http://schemas.microsoft.com/office/drawing/2014/main" id="{A55DA87B-5E38-1C19-9FFB-391C69E8FF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19DC4FA6-EDD0-ACA5-3EB7-11CF557EED74}"/>
              </a:ext>
            </a:extLst>
          </p:cNvPr>
          <p:cNvSpPr>
            <a:spLocks noGrp="1" noRot="1" noChangeAspect="1" noChangeArrowheads="1" noTextEdit="1"/>
          </p:cNvSpPr>
          <p:nvPr>
            <p:ph type="sldImg"/>
          </p:nvPr>
        </p:nvSpPr>
        <p:spPr>
          <a:xfrm>
            <a:off x="1150938" y="692150"/>
            <a:ext cx="4556125" cy="3416300"/>
          </a:xfrm>
          <a:ln/>
        </p:spPr>
      </p:sp>
      <p:sp>
        <p:nvSpPr>
          <p:cNvPr id="47106" name="Rectangle 3">
            <a:extLst>
              <a:ext uri="{FF2B5EF4-FFF2-40B4-BE49-F238E27FC236}">
                <a16:creationId xmlns:a16="http://schemas.microsoft.com/office/drawing/2014/main" id="{60BB3AAF-2A2A-3B94-2842-8A105FE8E4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C8AB70E0-626D-E62D-00A3-680AF57C98F5}"/>
              </a:ext>
            </a:extLst>
          </p:cNvPr>
          <p:cNvSpPr>
            <a:spLocks noGrp="1" noRot="1" noChangeAspect="1" noChangeArrowheads="1" noTextEdit="1"/>
          </p:cNvSpPr>
          <p:nvPr>
            <p:ph type="sldImg"/>
          </p:nvPr>
        </p:nvSpPr>
        <p:spPr>
          <a:xfrm>
            <a:off x="1150938" y="692150"/>
            <a:ext cx="4556125" cy="3416300"/>
          </a:xfrm>
          <a:ln/>
        </p:spPr>
      </p:sp>
      <p:sp>
        <p:nvSpPr>
          <p:cNvPr id="49154" name="Rectangle 3">
            <a:extLst>
              <a:ext uri="{FF2B5EF4-FFF2-40B4-BE49-F238E27FC236}">
                <a16:creationId xmlns:a16="http://schemas.microsoft.com/office/drawing/2014/main" id="{AE22E106-E6BE-C9EE-B565-CD6038FFBB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F81DCB26-74C4-4FAC-30F3-43B9D5A1FAA1}"/>
              </a:ext>
            </a:extLst>
          </p:cNvPr>
          <p:cNvSpPr>
            <a:spLocks noGrp="1" noRot="1" noChangeAspect="1" noChangeArrowheads="1" noTextEdit="1"/>
          </p:cNvSpPr>
          <p:nvPr>
            <p:ph type="sldImg"/>
          </p:nvPr>
        </p:nvSpPr>
        <p:spPr>
          <a:xfrm>
            <a:off x="1150938" y="692150"/>
            <a:ext cx="4556125" cy="3416300"/>
          </a:xfrm>
          <a:ln/>
        </p:spPr>
      </p:sp>
      <p:sp>
        <p:nvSpPr>
          <p:cNvPr id="52226" name="Rectangle 3">
            <a:extLst>
              <a:ext uri="{FF2B5EF4-FFF2-40B4-BE49-F238E27FC236}">
                <a16:creationId xmlns:a16="http://schemas.microsoft.com/office/drawing/2014/main" id="{0CE1AC91-18CA-1BCF-3235-3A7AA3AEA7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9329BCFE-A299-96B6-DD77-83FB364F4718}"/>
              </a:ext>
            </a:extLst>
          </p:cNvPr>
          <p:cNvSpPr>
            <a:spLocks noGrp="1" noRot="1" noChangeAspect="1" noChangeArrowheads="1" noTextEdit="1"/>
          </p:cNvSpPr>
          <p:nvPr>
            <p:ph type="sldImg"/>
          </p:nvPr>
        </p:nvSpPr>
        <p:spPr>
          <a:xfrm>
            <a:off x="1150938" y="692150"/>
            <a:ext cx="4556125" cy="3416300"/>
          </a:xfrm>
          <a:ln/>
        </p:spPr>
      </p:sp>
      <p:sp>
        <p:nvSpPr>
          <p:cNvPr id="54274" name="Rectangle 3">
            <a:extLst>
              <a:ext uri="{FF2B5EF4-FFF2-40B4-BE49-F238E27FC236}">
                <a16:creationId xmlns:a16="http://schemas.microsoft.com/office/drawing/2014/main" id="{C3D50E5C-8E82-BE7F-A6E0-12D715B074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EEEEE0B-9E55-5A50-8504-1D0A51E9A2AB}"/>
              </a:ext>
            </a:extLst>
          </p:cNvPr>
          <p:cNvSpPr>
            <a:spLocks noGrp="1" noRot="1" noChangeAspect="1" noChangeArrowheads="1" noTextEdit="1"/>
          </p:cNvSpPr>
          <p:nvPr>
            <p:ph type="sldImg"/>
          </p:nvPr>
        </p:nvSpPr>
        <p:spPr>
          <a:xfrm>
            <a:off x="1150938" y="692150"/>
            <a:ext cx="4556125" cy="3416300"/>
          </a:xfrm>
          <a:ln/>
        </p:spPr>
      </p:sp>
      <p:sp>
        <p:nvSpPr>
          <p:cNvPr id="56322" name="Rectangle 3">
            <a:extLst>
              <a:ext uri="{FF2B5EF4-FFF2-40B4-BE49-F238E27FC236}">
                <a16:creationId xmlns:a16="http://schemas.microsoft.com/office/drawing/2014/main" id="{5FEDE816-26B1-D086-9719-77E8626ADE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3CE9E7F-8584-C0E2-BEF4-A79DADF563EB}"/>
              </a:ext>
            </a:extLst>
          </p:cNvPr>
          <p:cNvSpPr>
            <a:spLocks noGrp="1" noRot="1" noChangeAspect="1" noChangeArrowheads="1" noTextEdit="1"/>
          </p:cNvSpPr>
          <p:nvPr>
            <p:ph type="sldImg"/>
          </p:nvPr>
        </p:nvSpPr>
        <p:spPr>
          <a:xfrm>
            <a:off x="1150938" y="692150"/>
            <a:ext cx="4556125" cy="3416300"/>
          </a:xfrm>
          <a:ln/>
        </p:spPr>
      </p:sp>
      <p:sp>
        <p:nvSpPr>
          <p:cNvPr id="58370" name="Rectangle 3">
            <a:extLst>
              <a:ext uri="{FF2B5EF4-FFF2-40B4-BE49-F238E27FC236}">
                <a16:creationId xmlns:a16="http://schemas.microsoft.com/office/drawing/2014/main" id="{C606CC63-38FC-D80D-2922-113CE20C03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B6641F23-7C8C-CE12-862E-53CCDDC4F8E5}"/>
              </a:ext>
            </a:extLst>
          </p:cNvPr>
          <p:cNvSpPr>
            <a:spLocks noGrp="1" noRot="1" noChangeAspect="1" noChangeArrowheads="1" noTextEdit="1"/>
          </p:cNvSpPr>
          <p:nvPr>
            <p:ph type="sldImg"/>
          </p:nvPr>
        </p:nvSpPr>
        <p:spPr>
          <a:xfrm>
            <a:off x="1150938" y="692150"/>
            <a:ext cx="4556125" cy="3416300"/>
          </a:xfrm>
          <a:ln/>
        </p:spPr>
      </p:sp>
      <p:sp>
        <p:nvSpPr>
          <p:cNvPr id="62466" name="Rectangle 3">
            <a:extLst>
              <a:ext uri="{FF2B5EF4-FFF2-40B4-BE49-F238E27FC236}">
                <a16:creationId xmlns:a16="http://schemas.microsoft.com/office/drawing/2014/main" id="{166BF791-7AA7-1FA6-C461-ABCC1A926F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167D5DA-A69C-1FD0-36E9-371348478938}"/>
              </a:ext>
            </a:extLst>
          </p:cNvPr>
          <p:cNvSpPr>
            <a:spLocks noGrp="1" noRot="1" noChangeAspect="1" noChangeArrowheads="1" noTextEdit="1"/>
          </p:cNvSpPr>
          <p:nvPr>
            <p:ph type="sldImg"/>
          </p:nvPr>
        </p:nvSpPr>
        <p:spPr>
          <a:xfrm>
            <a:off x="1150938" y="692150"/>
            <a:ext cx="4556125" cy="3416300"/>
          </a:xfrm>
          <a:ln/>
        </p:spPr>
      </p:sp>
      <p:sp>
        <p:nvSpPr>
          <p:cNvPr id="21506" name="Rectangle 3">
            <a:extLst>
              <a:ext uri="{FF2B5EF4-FFF2-40B4-BE49-F238E27FC236}">
                <a16:creationId xmlns:a16="http://schemas.microsoft.com/office/drawing/2014/main" id="{DC6A61C7-7681-2E7A-7937-6B262BCE2E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453F6A32-CEE8-F5BE-1438-40CD17331032}"/>
              </a:ext>
            </a:extLst>
          </p:cNvPr>
          <p:cNvSpPr>
            <a:spLocks noGrp="1" noRot="1" noChangeAspect="1" noChangeArrowheads="1" noTextEdit="1"/>
          </p:cNvSpPr>
          <p:nvPr>
            <p:ph type="sldImg"/>
          </p:nvPr>
        </p:nvSpPr>
        <p:spPr>
          <a:xfrm>
            <a:off x="1150938" y="692150"/>
            <a:ext cx="4556125" cy="3416300"/>
          </a:xfrm>
          <a:ln/>
        </p:spPr>
      </p:sp>
      <p:sp>
        <p:nvSpPr>
          <p:cNvPr id="64514" name="Rectangle 3">
            <a:extLst>
              <a:ext uri="{FF2B5EF4-FFF2-40B4-BE49-F238E27FC236}">
                <a16:creationId xmlns:a16="http://schemas.microsoft.com/office/drawing/2014/main" id="{C23F7E87-5122-2C94-5DAC-9A569A580C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E1A1295-1755-E36B-6AA3-86DB6C7C1BCF}"/>
              </a:ext>
            </a:extLst>
          </p:cNvPr>
          <p:cNvSpPr>
            <a:spLocks noGrp="1" noRot="1" noChangeAspect="1" noChangeArrowheads="1" noTextEdit="1"/>
          </p:cNvSpPr>
          <p:nvPr>
            <p:ph type="sldImg"/>
          </p:nvPr>
        </p:nvSpPr>
        <p:spPr>
          <a:xfrm>
            <a:off x="1150938" y="692150"/>
            <a:ext cx="4556125" cy="3416300"/>
          </a:xfrm>
          <a:ln/>
        </p:spPr>
      </p:sp>
      <p:sp>
        <p:nvSpPr>
          <p:cNvPr id="66562" name="Rectangle 3">
            <a:extLst>
              <a:ext uri="{FF2B5EF4-FFF2-40B4-BE49-F238E27FC236}">
                <a16:creationId xmlns:a16="http://schemas.microsoft.com/office/drawing/2014/main" id="{F7E062F9-62FB-FE57-1396-F20A953828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54651F4-2CED-E0DA-B541-0BB15888A1B9}"/>
              </a:ext>
            </a:extLst>
          </p:cNvPr>
          <p:cNvSpPr>
            <a:spLocks noGrp="1" noRot="1" noChangeAspect="1" noChangeArrowheads="1" noTextEdit="1"/>
          </p:cNvSpPr>
          <p:nvPr>
            <p:ph type="sldImg"/>
          </p:nvPr>
        </p:nvSpPr>
        <p:spPr>
          <a:xfrm>
            <a:off x="1150938" y="692150"/>
            <a:ext cx="4556125" cy="3416300"/>
          </a:xfrm>
          <a:ln/>
        </p:spPr>
      </p:sp>
      <p:sp>
        <p:nvSpPr>
          <p:cNvPr id="68610" name="Rectangle 3">
            <a:extLst>
              <a:ext uri="{FF2B5EF4-FFF2-40B4-BE49-F238E27FC236}">
                <a16:creationId xmlns:a16="http://schemas.microsoft.com/office/drawing/2014/main" id="{81C28A89-B53B-6182-4179-108F8EB654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CE206889-7C99-6150-2E3B-63906984C32F}"/>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28DDF467-DB1E-B28A-D901-1BAA37BAB6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0B77D9C-96A6-3D22-DAE2-EC7A152DE13F}"/>
              </a:ext>
            </a:extLst>
          </p:cNvPr>
          <p:cNvSpPr>
            <a:spLocks noGrp="1" noRot="1" noChangeAspect="1" noChangeArrowheads="1" noTextEdit="1"/>
          </p:cNvSpPr>
          <p:nvPr>
            <p:ph type="sldImg"/>
          </p:nvPr>
        </p:nvSpPr>
        <p:spPr>
          <a:xfrm>
            <a:off x="1150938" y="692150"/>
            <a:ext cx="4556125" cy="3416300"/>
          </a:xfrm>
          <a:ln/>
        </p:spPr>
      </p:sp>
      <p:sp>
        <p:nvSpPr>
          <p:cNvPr id="73730" name="Rectangle 3">
            <a:extLst>
              <a:ext uri="{FF2B5EF4-FFF2-40B4-BE49-F238E27FC236}">
                <a16:creationId xmlns:a16="http://schemas.microsoft.com/office/drawing/2014/main" id="{54E520E8-0933-2342-76AD-7682B35B0A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89EB4C79-6FC2-52B4-2395-5C542325DA28}"/>
              </a:ext>
            </a:extLst>
          </p:cNvPr>
          <p:cNvSpPr>
            <a:spLocks noGrp="1" noRot="1" noChangeAspect="1" noChangeArrowheads="1" noTextEdit="1"/>
          </p:cNvSpPr>
          <p:nvPr>
            <p:ph type="sldImg"/>
          </p:nvPr>
        </p:nvSpPr>
        <p:spPr>
          <a:xfrm>
            <a:off x="1150938" y="692150"/>
            <a:ext cx="4556125" cy="3416300"/>
          </a:xfrm>
          <a:ln/>
        </p:spPr>
      </p:sp>
      <p:sp>
        <p:nvSpPr>
          <p:cNvPr id="79874" name="Rectangle 3">
            <a:extLst>
              <a:ext uri="{FF2B5EF4-FFF2-40B4-BE49-F238E27FC236}">
                <a16:creationId xmlns:a16="http://schemas.microsoft.com/office/drawing/2014/main" id="{A5649544-5ED0-47FD-6E23-4ED10B5B4C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5AA54A0-7664-BFDF-1F38-8F5BBC8513FA}"/>
              </a:ext>
            </a:extLst>
          </p:cNvPr>
          <p:cNvSpPr>
            <a:spLocks noGrp="1" noRot="1" noChangeAspect="1" noChangeArrowheads="1" noTextEdit="1"/>
          </p:cNvSpPr>
          <p:nvPr>
            <p:ph type="sldImg"/>
          </p:nvPr>
        </p:nvSpPr>
        <p:spPr>
          <a:xfrm>
            <a:off x="1150938" y="692150"/>
            <a:ext cx="4556125" cy="3416300"/>
          </a:xfrm>
          <a:ln/>
        </p:spPr>
      </p:sp>
      <p:sp>
        <p:nvSpPr>
          <p:cNvPr id="23554" name="Rectangle 3">
            <a:extLst>
              <a:ext uri="{FF2B5EF4-FFF2-40B4-BE49-F238E27FC236}">
                <a16:creationId xmlns:a16="http://schemas.microsoft.com/office/drawing/2014/main" id="{43DB516E-CF0B-F489-EE33-3194098C15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BB4FC31-C9C3-3223-2180-2870C130625C}"/>
              </a:ext>
            </a:extLst>
          </p:cNvPr>
          <p:cNvSpPr>
            <a:spLocks noGrp="1" noRot="1" noChangeAspect="1" noChangeArrowheads="1" noTextEdit="1"/>
          </p:cNvSpPr>
          <p:nvPr>
            <p:ph type="sldImg"/>
          </p:nvPr>
        </p:nvSpPr>
        <p:spPr>
          <a:xfrm>
            <a:off x="1150938" y="692150"/>
            <a:ext cx="4556125" cy="3416300"/>
          </a:xfrm>
          <a:ln/>
        </p:spPr>
      </p:sp>
      <p:sp>
        <p:nvSpPr>
          <p:cNvPr id="25602" name="Rectangle 3">
            <a:extLst>
              <a:ext uri="{FF2B5EF4-FFF2-40B4-BE49-F238E27FC236}">
                <a16:creationId xmlns:a16="http://schemas.microsoft.com/office/drawing/2014/main" id="{571DE58F-6D9C-9342-63D7-F8A5E55FF2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0D870D2-3620-EBC6-B360-B81DB70645F9}"/>
              </a:ext>
            </a:extLst>
          </p:cNvPr>
          <p:cNvSpPr>
            <a:spLocks noGrp="1" noRot="1" noChangeAspect="1" noChangeArrowheads="1" noTextEdit="1"/>
          </p:cNvSpPr>
          <p:nvPr>
            <p:ph type="sldImg"/>
          </p:nvPr>
        </p:nvSpPr>
        <p:spPr>
          <a:xfrm>
            <a:off x="1150938" y="692150"/>
            <a:ext cx="4556125" cy="3416300"/>
          </a:xfrm>
          <a:ln/>
        </p:spPr>
      </p:sp>
      <p:sp>
        <p:nvSpPr>
          <p:cNvPr id="27650" name="Rectangle 3">
            <a:extLst>
              <a:ext uri="{FF2B5EF4-FFF2-40B4-BE49-F238E27FC236}">
                <a16:creationId xmlns:a16="http://schemas.microsoft.com/office/drawing/2014/main" id="{E247C34D-D363-C005-E3BA-A9053FD074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DB221DA0-F4E6-D8BF-1EA5-5D5A9EAFCEDF}"/>
              </a:ext>
            </a:extLst>
          </p:cNvPr>
          <p:cNvSpPr>
            <a:spLocks noGrp="1" noRot="1" noChangeAspect="1" noChangeArrowheads="1" noTextEdit="1"/>
          </p:cNvSpPr>
          <p:nvPr>
            <p:ph type="sldImg"/>
          </p:nvPr>
        </p:nvSpPr>
        <p:spPr>
          <a:xfrm>
            <a:off x="1150938" y="692150"/>
            <a:ext cx="4556125" cy="3416300"/>
          </a:xfrm>
          <a:ln/>
        </p:spPr>
      </p:sp>
      <p:sp>
        <p:nvSpPr>
          <p:cNvPr id="29698" name="Rectangle 3">
            <a:extLst>
              <a:ext uri="{FF2B5EF4-FFF2-40B4-BE49-F238E27FC236}">
                <a16:creationId xmlns:a16="http://schemas.microsoft.com/office/drawing/2014/main" id="{9028700C-CBD6-0678-20EF-311445380A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8EA27ED9-91BA-47A2-01BF-103A3F36E72F}"/>
              </a:ext>
            </a:extLst>
          </p:cNvPr>
          <p:cNvSpPr>
            <a:spLocks noGrp="1" noRot="1" noChangeAspect="1" noChangeArrowheads="1" noTextEdit="1"/>
          </p:cNvSpPr>
          <p:nvPr>
            <p:ph type="sldImg"/>
          </p:nvPr>
        </p:nvSpPr>
        <p:spPr>
          <a:xfrm>
            <a:off x="1150938" y="692150"/>
            <a:ext cx="4556125" cy="3416300"/>
          </a:xfrm>
          <a:ln/>
        </p:spPr>
      </p:sp>
      <p:sp>
        <p:nvSpPr>
          <p:cNvPr id="31746" name="Rectangle 3">
            <a:extLst>
              <a:ext uri="{FF2B5EF4-FFF2-40B4-BE49-F238E27FC236}">
                <a16:creationId xmlns:a16="http://schemas.microsoft.com/office/drawing/2014/main" id="{5E7B6A76-207E-C278-271A-3C524EA103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0430F59-79FA-8B39-1DD8-1A55A9710689}"/>
              </a:ext>
            </a:extLst>
          </p:cNvPr>
          <p:cNvSpPr>
            <a:spLocks noGrp="1" noRot="1" noChangeAspect="1" noChangeArrowheads="1" noTextEdit="1"/>
          </p:cNvSpPr>
          <p:nvPr>
            <p:ph type="sldImg"/>
          </p:nvPr>
        </p:nvSpPr>
        <p:spPr>
          <a:xfrm>
            <a:off x="1150938" y="692150"/>
            <a:ext cx="4556125" cy="3416300"/>
          </a:xfrm>
          <a:ln/>
        </p:spPr>
      </p:sp>
      <p:sp>
        <p:nvSpPr>
          <p:cNvPr id="33794" name="Rectangle 3">
            <a:extLst>
              <a:ext uri="{FF2B5EF4-FFF2-40B4-BE49-F238E27FC236}">
                <a16:creationId xmlns:a16="http://schemas.microsoft.com/office/drawing/2014/main" id="{2699CAE9-268A-B0EE-6417-73436F52F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01A04FD2-3200-A013-A3B2-52307B5BF798}"/>
              </a:ext>
            </a:extLst>
          </p:cNvPr>
          <p:cNvSpPr>
            <a:spLocks noGrp="1" noRot="1" noChangeAspect="1" noChangeArrowheads="1" noTextEdit="1"/>
          </p:cNvSpPr>
          <p:nvPr>
            <p:ph type="sldImg"/>
          </p:nvPr>
        </p:nvSpPr>
        <p:spPr>
          <a:xfrm>
            <a:off x="1150938" y="692150"/>
            <a:ext cx="4556125" cy="3416300"/>
          </a:xfrm>
          <a:ln/>
        </p:spPr>
      </p:sp>
      <p:sp>
        <p:nvSpPr>
          <p:cNvPr id="37890" name="Rectangle 3">
            <a:extLst>
              <a:ext uri="{FF2B5EF4-FFF2-40B4-BE49-F238E27FC236}">
                <a16:creationId xmlns:a16="http://schemas.microsoft.com/office/drawing/2014/main" id="{3C9FDE9C-A9A6-F6A2-DF62-F45F4B75C2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0BF9F5A-7CAE-181B-7C42-55F8BC342E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9E4A86D-EBCE-DA1F-9683-0474D154C1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647B93-457A-9C81-910F-3DA25A5F0F71}"/>
              </a:ext>
            </a:extLst>
          </p:cNvPr>
          <p:cNvSpPr>
            <a:spLocks noGrp="1"/>
          </p:cNvSpPr>
          <p:nvPr>
            <p:ph type="sldNum" sz="quarter" idx="12"/>
          </p:nvPr>
        </p:nvSpPr>
        <p:spPr/>
        <p:txBody>
          <a:bodyPr/>
          <a:lstStyle>
            <a:lvl1pPr>
              <a:defRPr/>
            </a:lvl1pPr>
          </a:lstStyle>
          <a:p>
            <a:pPr>
              <a:defRPr/>
            </a:pPr>
            <a:fld id="{DBE9BF18-DC5C-AF48-9AF4-E37802E9FF1C}" type="slidenum">
              <a:rPr lang="en-US" altLang="en-US"/>
              <a:pPr>
                <a:defRPr/>
              </a:pPr>
              <a:t>‹#›</a:t>
            </a:fld>
            <a:endParaRPr lang="en-US" altLang="en-US"/>
          </a:p>
        </p:txBody>
      </p:sp>
    </p:spTree>
    <p:extLst>
      <p:ext uri="{BB962C8B-B14F-4D97-AF65-F5344CB8AC3E}">
        <p14:creationId xmlns:p14="http://schemas.microsoft.com/office/powerpoint/2010/main" val="60198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AA3ED-8226-93D7-67FF-0FEF48F11A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6083998-61C0-64E9-D7AF-58780EE6B4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2B5A2F-E96B-4FDD-E127-D906C5E3B171}"/>
              </a:ext>
            </a:extLst>
          </p:cNvPr>
          <p:cNvSpPr>
            <a:spLocks noGrp="1"/>
          </p:cNvSpPr>
          <p:nvPr>
            <p:ph type="sldNum" sz="quarter" idx="12"/>
          </p:nvPr>
        </p:nvSpPr>
        <p:spPr/>
        <p:txBody>
          <a:bodyPr/>
          <a:lstStyle>
            <a:lvl1pPr>
              <a:defRPr/>
            </a:lvl1pPr>
          </a:lstStyle>
          <a:p>
            <a:pPr>
              <a:defRPr/>
            </a:pPr>
            <a:fld id="{AF88B71F-1157-7E49-9FCF-30F72E55EA34}" type="slidenum">
              <a:rPr lang="en-US" altLang="en-US"/>
              <a:pPr>
                <a:defRPr/>
              </a:pPr>
              <a:t>‹#›</a:t>
            </a:fld>
            <a:endParaRPr lang="en-US" altLang="en-US"/>
          </a:p>
        </p:txBody>
      </p:sp>
    </p:spTree>
    <p:extLst>
      <p:ext uri="{BB962C8B-B14F-4D97-AF65-F5344CB8AC3E}">
        <p14:creationId xmlns:p14="http://schemas.microsoft.com/office/powerpoint/2010/main" val="204720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95830-D60D-CA2F-6703-5D64D922B16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3DD89C-D3F5-5B38-F4B2-EF68B9B8CC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0C57A3-2F22-E676-182C-E327A9455FD2}"/>
              </a:ext>
            </a:extLst>
          </p:cNvPr>
          <p:cNvSpPr>
            <a:spLocks noGrp="1"/>
          </p:cNvSpPr>
          <p:nvPr>
            <p:ph type="sldNum" sz="quarter" idx="12"/>
          </p:nvPr>
        </p:nvSpPr>
        <p:spPr/>
        <p:txBody>
          <a:bodyPr/>
          <a:lstStyle>
            <a:lvl1pPr>
              <a:defRPr/>
            </a:lvl1pPr>
          </a:lstStyle>
          <a:p>
            <a:pPr>
              <a:defRPr/>
            </a:pPr>
            <a:fld id="{6ED309BD-FDD0-FD42-8DBD-4716158C208A}" type="slidenum">
              <a:rPr lang="en-US" altLang="en-US"/>
              <a:pPr>
                <a:defRPr/>
              </a:pPr>
              <a:t>‹#›</a:t>
            </a:fld>
            <a:endParaRPr lang="en-US" altLang="en-US"/>
          </a:p>
        </p:txBody>
      </p:sp>
    </p:spTree>
    <p:extLst>
      <p:ext uri="{BB962C8B-B14F-4D97-AF65-F5344CB8AC3E}">
        <p14:creationId xmlns:p14="http://schemas.microsoft.com/office/powerpoint/2010/main" val="185210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DF86356C-5D75-51C3-47B0-B2D7E2E79F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2CCD6F-979E-79D0-B5AA-CA23BD7DF8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E8A543-7D05-A133-8432-43831ACF7D04}"/>
              </a:ext>
            </a:extLst>
          </p:cNvPr>
          <p:cNvSpPr>
            <a:spLocks noGrp="1"/>
          </p:cNvSpPr>
          <p:nvPr>
            <p:ph type="sldNum" sz="quarter" idx="12"/>
          </p:nvPr>
        </p:nvSpPr>
        <p:spPr/>
        <p:txBody>
          <a:bodyPr/>
          <a:lstStyle>
            <a:lvl1pPr>
              <a:defRPr/>
            </a:lvl1pPr>
          </a:lstStyle>
          <a:p>
            <a:pPr>
              <a:defRPr/>
            </a:pPr>
            <a:fld id="{C5549C73-E2DE-404A-AFC7-E9F37C7AA139}" type="slidenum">
              <a:rPr lang="en-US" altLang="en-US"/>
              <a:pPr>
                <a:defRPr/>
              </a:pPr>
              <a:t>‹#›</a:t>
            </a:fld>
            <a:endParaRPr lang="en-US" altLang="en-US"/>
          </a:p>
        </p:txBody>
      </p:sp>
    </p:spTree>
    <p:extLst>
      <p:ext uri="{BB962C8B-B14F-4D97-AF65-F5344CB8AC3E}">
        <p14:creationId xmlns:p14="http://schemas.microsoft.com/office/powerpoint/2010/main" val="253253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4C773-1F0F-DB1F-4485-F2251470B5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029A86B-0763-8F6A-7DFC-CC8633D0E5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D74D87-C427-032F-8676-2F3D751C7751}"/>
              </a:ext>
            </a:extLst>
          </p:cNvPr>
          <p:cNvSpPr>
            <a:spLocks noGrp="1"/>
          </p:cNvSpPr>
          <p:nvPr>
            <p:ph type="sldNum" sz="quarter" idx="12"/>
          </p:nvPr>
        </p:nvSpPr>
        <p:spPr/>
        <p:txBody>
          <a:bodyPr/>
          <a:lstStyle>
            <a:lvl1pPr>
              <a:defRPr/>
            </a:lvl1pPr>
          </a:lstStyle>
          <a:p>
            <a:pPr>
              <a:defRPr/>
            </a:pPr>
            <a:fld id="{D25CA47A-4A20-9041-947B-BE64C3FBFB5F}" type="slidenum">
              <a:rPr lang="en-US" altLang="en-US"/>
              <a:pPr>
                <a:defRPr/>
              </a:pPr>
              <a:t>‹#›</a:t>
            </a:fld>
            <a:endParaRPr lang="en-US" altLang="en-US"/>
          </a:p>
        </p:txBody>
      </p:sp>
    </p:spTree>
    <p:extLst>
      <p:ext uri="{BB962C8B-B14F-4D97-AF65-F5344CB8AC3E}">
        <p14:creationId xmlns:p14="http://schemas.microsoft.com/office/powerpoint/2010/main" val="252313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65E61-B458-77B4-ADC6-AAAB0A62010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B351BA8-C197-35CB-3947-75674D685E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E49ABD-E959-60C3-F8B2-E1AB8749C8AF}"/>
              </a:ext>
            </a:extLst>
          </p:cNvPr>
          <p:cNvSpPr>
            <a:spLocks noGrp="1"/>
          </p:cNvSpPr>
          <p:nvPr>
            <p:ph type="sldNum" sz="quarter" idx="12"/>
          </p:nvPr>
        </p:nvSpPr>
        <p:spPr/>
        <p:txBody>
          <a:bodyPr/>
          <a:lstStyle>
            <a:lvl1pPr>
              <a:defRPr/>
            </a:lvl1pPr>
          </a:lstStyle>
          <a:p>
            <a:pPr>
              <a:defRPr/>
            </a:pPr>
            <a:fld id="{CD695700-F6F7-0A43-821A-8C89A1938C42}" type="slidenum">
              <a:rPr lang="en-US" altLang="en-US"/>
              <a:pPr>
                <a:defRPr/>
              </a:pPr>
              <a:t>‹#›</a:t>
            </a:fld>
            <a:endParaRPr lang="en-US" altLang="en-US"/>
          </a:p>
        </p:txBody>
      </p:sp>
    </p:spTree>
    <p:extLst>
      <p:ext uri="{BB962C8B-B14F-4D97-AF65-F5344CB8AC3E}">
        <p14:creationId xmlns:p14="http://schemas.microsoft.com/office/powerpoint/2010/main" val="4934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EE41A02-7B34-FE26-4E20-CAB9E3B5E5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78ADEE0-549A-87EC-BC97-1342174DC5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A83037-A537-DAAD-0B1B-B86152D8F382}"/>
              </a:ext>
            </a:extLst>
          </p:cNvPr>
          <p:cNvSpPr>
            <a:spLocks noGrp="1"/>
          </p:cNvSpPr>
          <p:nvPr>
            <p:ph type="sldNum" sz="quarter" idx="12"/>
          </p:nvPr>
        </p:nvSpPr>
        <p:spPr/>
        <p:txBody>
          <a:bodyPr/>
          <a:lstStyle>
            <a:lvl1pPr>
              <a:defRPr/>
            </a:lvl1pPr>
          </a:lstStyle>
          <a:p>
            <a:pPr>
              <a:defRPr/>
            </a:pPr>
            <a:fld id="{12687315-0A12-7B40-BB3A-8673762135DE}" type="slidenum">
              <a:rPr lang="en-US" altLang="en-US"/>
              <a:pPr>
                <a:defRPr/>
              </a:pPr>
              <a:t>‹#›</a:t>
            </a:fld>
            <a:endParaRPr lang="en-US" altLang="en-US"/>
          </a:p>
        </p:txBody>
      </p:sp>
    </p:spTree>
    <p:extLst>
      <p:ext uri="{BB962C8B-B14F-4D97-AF65-F5344CB8AC3E}">
        <p14:creationId xmlns:p14="http://schemas.microsoft.com/office/powerpoint/2010/main" val="130744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C048F8F-51AD-60D4-4337-35DD19DC2F3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6BC7442-07BD-B0F8-42C4-341C5699FF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394F07-C492-ADB8-166A-7357635B840E}"/>
              </a:ext>
            </a:extLst>
          </p:cNvPr>
          <p:cNvSpPr>
            <a:spLocks noGrp="1"/>
          </p:cNvSpPr>
          <p:nvPr>
            <p:ph type="sldNum" sz="quarter" idx="12"/>
          </p:nvPr>
        </p:nvSpPr>
        <p:spPr/>
        <p:txBody>
          <a:bodyPr/>
          <a:lstStyle>
            <a:lvl1pPr>
              <a:defRPr/>
            </a:lvl1pPr>
          </a:lstStyle>
          <a:p>
            <a:pPr>
              <a:defRPr/>
            </a:pPr>
            <a:fld id="{D3E8A85A-4E2E-A34D-8E8E-1E5F38CF4A48}" type="slidenum">
              <a:rPr lang="en-US" altLang="en-US"/>
              <a:pPr>
                <a:defRPr/>
              </a:pPr>
              <a:t>‹#›</a:t>
            </a:fld>
            <a:endParaRPr lang="en-US" altLang="en-US"/>
          </a:p>
        </p:txBody>
      </p:sp>
    </p:spTree>
    <p:extLst>
      <p:ext uri="{BB962C8B-B14F-4D97-AF65-F5344CB8AC3E}">
        <p14:creationId xmlns:p14="http://schemas.microsoft.com/office/powerpoint/2010/main" val="87670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A798AB-E0C9-ECD1-62C6-640F452A420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2413562-874F-D0CD-36BC-35B5EF2BF0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BA24EB5-824D-D4DB-65EF-7520CDDCDCB3}"/>
              </a:ext>
            </a:extLst>
          </p:cNvPr>
          <p:cNvSpPr>
            <a:spLocks noGrp="1"/>
          </p:cNvSpPr>
          <p:nvPr>
            <p:ph type="sldNum" sz="quarter" idx="12"/>
          </p:nvPr>
        </p:nvSpPr>
        <p:spPr/>
        <p:txBody>
          <a:bodyPr/>
          <a:lstStyle>
            <a:lvl1pPr>
              <a:defRPr/>
            </a:lvl1pPr>
          </a:lstStyle>
          <a:p>
            <a:pPr>
              <a:defRPr/>
            </a:pPr>
            <a:fld id="{816A48EC-A1C1-E94E-9EB0-CF8F4E234D5E}" type="slidenum">
              <a:rPr lang="en-US" altLang="en-US"/>
              <a:pPr>
                <a:defRPr/>
              </a:pPr>
              <a:t>‹#›</a:t>
            </a:fld>
            <a:endParaRPr lang="en-US" altLang="en-US"/>
          </a:p>
        </p:txBody>
      </p:sp>
    </p:spTree>
    <p:extLst>
      <p:ext uri="{BB962C8B-B14F-4D97-AF65-F5344CB8AC3E}">
        <p14:creationId xmlns:p14="http://schemas.microsoft.com/office/powerpoint/2010/main" val="351837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5BAAFD-1619-FB15-500A-CD82208A132E}"/>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6CCEC4B-4CAC-1274-8314-22171DFAD9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CCAC294-6AEF-FB17-4D9B-CF57542D80D3}"/>
              </a:ext>
            </a:extLst>
          </p:cNvPr>
          <p:cNvSpPr>
            <a:spLocks noGrp="1"/>
          </p:cNvSpPr>
          <p:nvPr>
            <p:ph type="sldNum" sz="quarter" idx="12"/>
          </p:nvPr>
        </p:nvSpPr>
        <p:spPr/>
        <p:txBody>
          <a:bodyPr/>
          <a:lstStyle>
            <a:lvl1pPr>
              <a:defRPr/>
            </a:lvl1pPr>
          </a:lstStyle>
          <a:p>
            <a:pPr>
              <a:defRPr/>
            </a:pPr>
            <a:fld id="{BCFDADDD-DCF0-E949-A43D-83A0037F4FF9}" type="slidenum">
              <a:rPr lang="en-US" altLang="en-US"/>
              <a:pPr>
                <a:defRPr/>
              </a:pPr>
              <a:t>‹#›</a:t>
            </a:fld>
            <a:endParaRPr lang="en-US" altLang="en-US"/>
          </a:p>
        </p:txBody>
      </p:sp>
    </p:spTree>
    <p:extLst>
      <p:ext uri="{BB962C8B-B14F-4D97-AF65-F5344CB8AC3E}">
        <p14:creationId xmlns:p14="http://schemas.microsoft.com/office/powerpoint/2010/main" val="351812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B52C1D-F948-11AA-96A2-ED7F1B02956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8292BFB-BB82-42D2-39F5-6217602CDF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FE97E1-ABBA-980F-D23D-B6BFEE43C9DC}"/>
              </a:ext>
            </a:extLst>
          </p:cNvPr>
          <p:cNvSpPr>
            <a:spLocks noGrp="1"/>
          </p:cNvSpPr>
          <p:nvPr>
            <p:ph type="sldNum" sz="quarter" idx="12"/>
          </p:nvPr>
        </p:nvSpPr>
        <p:spPr/>
        <p:txBody>
          <a:bodyPr/>
          <a:lstStyle>
            <a:lvl1pPr>
              <a:defRPr/>
            </a:lvl1pPr>
          </a:lstStyle>
          <a:p>
            <a:pPr>
              <a:defRPr/>
            </a:pPr>
            <a:fld id="{5C2AE9F8-70BF-AD47-B43F-B157E5FD0885}" type="slidenum">
              <a:rPr lang="en-US" altLang="en-US"/>
              <a:pPr>
                <a:defRPr/>
              </a:pPr>
              <a:t>‹#›</a:t>
            </a:fld>
            <a:endParaRPr lang="en-US" altLang="en-US"/>
          </a:p>
        </p:txBody>
      </p:sp>
    </p:spTree>
    <p:extLst>
      <p:ext uri="{BB962C8B-B14F-4D97-AF65-F5344CB8AC3E}">
        <p14:creationId xmlns:p14="http://schemas.microsoft.com/office/powerpoint/2010/main" val="391597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5DE6B0-A150-8919-535E-E744B3129EE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46232ED-AE6B-4292-4E3E-75D57866E9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2E6F78-E9F4-B9F0-11DF-F2697F1C137C}"/>
              </a:ext>
            </a:extLst>
          </p:cNvPr>
          <p:cNvSpPr>
            <a:spLocks noGrp="1"/>
          </p:cNvSpPr>
          <p:nvPr>
            <p:ph type="sldNum" sz="quarter" idx="12"/>
          </p:nvPr>
        </p:nvSpPr>
        <p:spPr/>
        <p:txBody>
          <a:bodyPr/>
          <a:lstStyle>
            <a:lvl1pPr>
              <a:defRPr/>
            </a:lvl1pPr>
          </a:lstStyle>
          <a:p>
            <a:pPr>
              <a:defRPr/>
            </a:pPr>
            <a:fld id="{9E9C2E54-D492-9A49-A30D-80479D761A59}" type="slidenum">
              <a:rPr lang="en-US" altLang="en-US"/>
              <a:pPr>
                <a:defRPr/>
              </a:pPr>
              <a:t>‹#›</a:t>
            </a:fld>
            <a:endParaRPr lang="en-US" altLang="en-US"/>
          </a:p>
        </p:txBody>
      </p:sp>
    </p:spTree>
    <p:extLst>
      <p:ext uri="{BB962C8B-B14F-4D97-AF65-F5344CB8AC3E}">
        <p14:creationId xmlns:p14="http://schemas.microsoft.com/office/powerpoint/2010/main" val="332546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738B02-8D66-685E-FAA8-F01AC5B9E8D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51A84BA-8D7B-3A85-3A29-F91DFE3CF68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49E0C6-1CC7-F65A-7456-56FFAFB2ABB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7252946A-2A2B-DB65-DDE1-6F1B429D4A9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19A3AB2-51BA-A1DF-321C-695070980B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A5A41F67-2AAD-AC4C-AA6E-E3EAC2E187BD}"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com/url?sa=i&amp;rct=j&amp;q=&amp;esrc=s&amp;source=images&amp;cd=&amp;ved=0ahUKEwiQ1M33o67PAhVBMj4KHYmZDMUQjRwIBw&amp;url=https://www.pinterest.com/pin/514958538613534482/&amp;psig=AFQjCNHJJMWOiqKv9itdXb82D44Kgd3U4A&amp;ust=147502214104844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hyperlink" Target="http://us.st11.yimg.com/us.st.yimg.com/I/directron_1917_820408086"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techtarget.com/searchstorage/definition/yottabyte" TargetMode="External"/><Relationship Id="rId13" Type="http://schemas.openxmlformats.org/officeDocument/2006/relationships/hyperlink" Target="https://www.techtarget.com/contributor/Erin-Sullivan" TargetMode="External"/><Relationship Id="rId3" Type="http://schemas.openxmlformats.org/officeDocument/2006/relationships/hyperlink" Target="https://www.techtarget.com/searchsoftwarequality/feature/Thumb-through-these-app-development-books-for-a-skills-tuneup" TargetMode="External"/><Relationship Id="rId7" Type="http://schemas.openxmlformats.org/officeDocument/2006/relationships/hyperlink" Target="https://www.techtarget.com/searchstorage/definition/zettabyte" TargetMode="External"/><Relationship Id="rId12" Type="http://schemas.openxmlformats.org/officeDocument/2006/relationships/hyperlink" Target="https://www.techtarget.com/searchstorage/definition/Kibi-mebi-gibi-tebi-pebi-and-all-tha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hyperlink" Target="https://www.techtarget.com/searchstorage/definition/exabyte" TargetMode="External"/><Relationship Id="rId11" Type="http://schemas.openxmlformats.org/officeDocument/2006/relationships/hyperlink" Target="https://www.techtarget.com/whatis/definition/bit-binary-digit" TargetMode="External"/><Relationship Id="rId5" Type="http://schemas.openxmlformats.org/officeDocument/2006/relationships/hyperlink" Target="https://www.techtarget.com/searchstorage/definition/petabyte" TargetMode="External"/><Relationship Id="rId10" Type="http://schemas.openxmlformats.org/officeDocument/2006/relationships/hyperlink" Target="https://www.techtarget.com/searchstorage/post/Managing-Data-Growth-in-the-Zettabyte-Era" TargetMode="External"/><Relationship Id="rId4" Type="http://schemas.openxmlformats.org/officeDocument/2006/relationships/hyperlink" Target="http://www.historyofinformation.com/expanded.php?id=4771" TargetMode="External"/><Relationship Id="rId9" Type="http://schemas.openxmlformats.org/officeDocument/2006/relationships/hyperlink" Target="https://www.techtarget.com/searchstorage/definition/brontobyt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bin"/><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techtarget.com/whatis/definition/bit-binary-digit" TargetMode="External"/><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s://www.techtarget.com/contributor/Erin-Sullivan" TargetMode="External"/><Relationship Id="rId4" Type="http://schemas.openxmlformats.org/officeDocument/2006/relationships/hyperlink" Target="https://www.techtarget.com/searchstorage/definition/Kibi-mebi-gibi-tebi-pebi-and-all-that"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3">
            <a:extLst>
              <a:ext uri="{FF2B5EF4-FFF2-40B4-BE49-F238E27FC236}">
                <a16:creationId xmlns:a16="http://schemas.microsoft.com/office/drawing/2014/main" id="{B795F005-0C39-B29C-9AB0-94ED62BFC799}"/>
              </a:ext>
            </a:extLst>
          </p:cNvPr>
          <p:cNvGraphicFramePr>
            <a:graphicFrameLocks noChangeAspect="1"/>
          </p:cNvGraphicFramePr>
          <p:nvPr/>
        </p:nvGraphicFramePr>
        <p:xfrm>
          <a:off x="914400" y="806450"/>
          <a:ext cx="7315200" cy="5245100"/>
        </p:xfrm>
        <a:graphic>
          <a:graphicData uri="http://schemas.openxmlformats.org/presentationml/2006/ole">
            <mc:AlternateContent xmlns:mc="http://schemas.openxmlformats.org/markup-compatibility/2006">
              <mc:Choice xmlns:v="urn:schemas-microsoft-com:vml" Requires="v">
                <p:oleObj name="Document" r:id="rId2" imgW="29260800" imgH="20980400" progId="Word.Document.12">
                  <p:embed/>
                </p:oleObj>
              </mc:Choice>
              <mc:Fallback>
                <p:oleObj name="Document" r:id="rId2" imgW="29260800" imgH="209804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06450"/>
                        <a:ext cx="73152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5">
            <a:extLst>
              <a:ext uri="{FF2B5EF4-FFF2-40B4-BE49-F238E27FC236}">
                <a16:creationId xmlns:a16="http://schemas.microsoft.com/office/drawing/2014/main" id="{C29A0596-FB53-BF8B-4D34-961D35E24F9E}"/>
              </a:ext>
            </a:extLst>
          </p:cNvPr>
          <p:cNvSpPr>
            <a:spLocks noGrp="1"/>
          </p:cNvSpPr>
          <p:nvPr>
            <p:ph type="title"/>
          </p:nvPr>
        </p:nvSpPr>
        <p:spPr/>
        <p:txBody>
          <a:bodyPr/>
          <a:lstStyle/>
          <a:p>
            <a:pPr eaLnBrk="1" hangingPunct="1"/>
            <a:r>
              <a:rPr lang="en-US" altLang="en-US">
                <a:ea typeface="ＭＳ Ｐゴシック" panose="020B0600070205080204" pitchFamily="34" charset="-128"/>
              </a:rPr>
              <a:t>Magnetic Tape-Sequential Access</a:t>
            </a:r>
          </a:p>
        </p:txBody>
      </p:sp>
      <p:sp>
        <p:nvSpPr>
          <p:cNvPr id="14339" name="Rectangle 3">
            <a:extLst>
              <a:ext uri="{FF2B5EF4-FFF2-40B4-BE49-F238E27FC236}">
                <a16:creationId xmlns:a16="http://schemas.microsoft.com/office/drawing/2014/main" id="{B1F162D4-58B8-685D-29E2-4B365DCDBD47}"/>
              </a:ext>
            </a:extLst>
          </p:cNvPr>
          <p:cNvSpPr>
            <a:spLocks noGrp="1" noChangeArrowheads="1"/>
          </p:cNvSpPr>
          <p:nvPr>
            <p:ph type="body" sz="half" idx="1"/>
          </p:nvPr>
        </p:nvSpPr>
        <p:spPr>
          <a:xfrm>
            <a:off x="455613" y="1598613"/>
            <a:ext cx="4032250" cy="4497387"/>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r>
              <a:rPr lang="en-US" altLang="en-US" sz="2800">
                <a:latin typeface="Arial" panose="020B0604020202020204" pitchFamily="34" charset="0"/>
                <a:ea typeface="ＭＳ Ｐゴシック" panose="020B0600070205080204" pitchFamily="34" charset="-128"/>
              </a:rPr>
              <a:t>stores data represented by magnetized particles in </a:t>
            </a:r>
            <a:r>
              <a:rPr lang="en-US" altLang="en-US" sz="2800">
                <a:solidFill>
                  <a:schemeClr val="tx2"/>
                </a:solidFill>
                <a:latin typeface="Arial" panose="020B0604020202020204" pitchFamily="34" charset="0"/>
                <a:ea typeface="ＭＳ Ｐゴシック" panose="020B0600070205080204" pitchFamily="34" charset="-128"/>
              </a:rPr>
              <a:t>linear tracks</a:t>
            </a:r>
          </a:p>
          <a:p>
            <a:pPr eaLnBrk="1" hangingPunct="1"/>
            <a:r>
              <a:rPr lang="en-US" altLang="en-US" sz="2800">
                <a:latin typeface="Arial" panose="020B0604020202020204" pitchFamily="34" charset="0"/>
                <a:ea typeface="ＭＳ Ｐゴシック" panose="020B0600070205080204" pitchFamily="34" charset="-128"/>
              </a:rPr>
              <a:t>magnetized clusters or </a:t>
            </a:r>
            <a:r>
              <a:rPr lang="en-US" altLang="en-US" sz="2800">
                <a:solidFill>
                  <a:schemeClr val="tx2"/>
                </a:solidFill>
                <a:latin typeface="Arial" panose="020B0604020202020204" pitchFamily="34" charset="0"/>
                <a:ea typeface="ＭＳ Ｐゴシック" panose="020B0600070205080204" pitchFamily="34" charset="-128"/>
              </a:rPr>
              <a:t>domains</a:t>
            </a:r>
            <a:r>
              <a:rPr lang="en-US" altLang="en-US" sz="2800">
                <a:latin typeface="Arial" panose="020B0604020202020204" pitchFamily="34" charset="0"/>
                <a:ea typeface="ＭＳ Ｐゴシック" panose="020B0600070205080204" pitchFamily="34" charset="-128"/>
              </a:rPr>
              <a:t> are aligned to represent binary codes</a:t>
            </a:r>
          </a:p>
        </p:txBody>
      </p:sp>
      <p:pic>
        <p:nvPicPr>
          <p:cNvPr id="30723" name="Picture 4">
            <a:extLst>
              <a:ext uri="{FF2B5EF4-FFF2-40B4-BE49-F238E27FC236}">
                <a16:creationId xmlns:a16="http://schemas.microsoft.com/office/drawing/2014/main" id="{0E97B2F8-7C39-7109-AFDC-A57E3D30AFDD}"/>
              </a:ext>
            </a:extLst>
          </p:cNvPr>
          <p:cNvPicPr>
            <a:picLocks noGrp="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568825" y="1765300"/>
            <a:ext cx="4019550" cy="4149725"/>
          </a:xfrm>
          <a:extLs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B8F3179-B6E4-7422-4AB2-A799A62205A5}"/>
              </a:ext>
            </a:extLst>
          </p:cNvPr>
          <p:cNvSpPr>
            <a:spLocks noGrp="1"/>
          </p:cNvSpPr>
          <p:nvPr>
            <p:ph type="title"/>
          </p:nvPr>
        </p:nvSpPr>
        <p:spPr/>
        <p:txBody>
          <a:bodyPr/>
          <a:lstStyle/>
          <a:p>
            <a:pPr eaLnBrk="1" hangingPunct="1"/>
            <a:r>
              <a:rPr lang="en-US" altLang="en-US">
                <a:ea typeface="ＭＳ Ｐゴシック" panose="020B0600070205080204" pitchFamily="34" charset="-128"/>
              </a:rPr>
              <a:t>Tape Drives in action…1950’s-70’</a:t>
            </a:r>
            <a:r>
              <a:rPr lang="en-US" altLang="ja-JP">
                <a:ea typeface="ＭＳ Ｐゴシック" panose="020B0600070205080204" pitchFamily="34" charset="-128"/>
              </a:rPr>
              <a:t>s</a:t>
            </a:r>
            <a:endParaRPr lang="en-US" altLang="en-US">
              <a:ea typeface="ＭＳ Ｐゴシック" panose="020B0600070205080204" pitchFamily="34" charset="-128"/>
            </a:endParaRPr>
          </a:p>
        </p:txBody>
      </p:sp>
      <p:pic>
        <p:nvPicPr>
          <p:cNvPr id="32770" name="Picture 4">
            <a:extLst>
              <a:ext uri="{FF2B5EF4-FFF2-40B4-BE49-F238E27FC236}">
                <a16:creationId xmlns:a16="http://schemas.microsoft.com/office/drawing/2014/main" id="{EF28D54B-7DC7-1DFF-3D4F-3FC4F2FCD55A}"/>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t="4930" b="4930"/>
          <a:stretch>
            <a:fillRect/>
          </a:stretch>
        </p:blipFill>
        <p:spPr>
          <a:extLs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860D-363D-89AF-DE2B-7D2D52E17E99}"/>
              </a:ext>
            </a:extLst>
          </p:cNvPr>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Disk Drives circa 1980  </a:t>
            </a:r>
            <a:br>
              <a:rPr lang="en-US" dirty="0">
                <a:ea typeface="+mj-ea"/>
                <a:cs typeface="+mj-cs"/>
              </a:rPr>
            </a:br>
            <a:r>
              <a:rPr lang="en-US" dirty="0">
                <a:ea typeface="+mj-ea"/>
                <a:cs typeface="+mj-cs"/>
              </a:rPr>
              <a:t>66Mb     400 </a:t>
            </a:r>
            <a:r>
              <a:rPr lang="en-US" dirty="0" err="1">
                <a:ea typeface="+mj-ea"/>
                <a:cs typeface="+mj-cs"/>
              </a:rPr>
              <a:t>lbs</a:t>
            </a:r>
            <a:r>
              <a:rPr lang="en-US" dirty="0">
                <a:ea typeface="+mj-ea"/>
                <a:cs typeface="+mj-cs"/>
              </a:rPr>
              <a:t>!   $40,000 each</a:t>
            </a:r>
          </a:p>
        </p:txBody>
      </p:sp>
      <p:pic>
        <p:nvPicPr>
          <p:cNvPr id="34818" name="Content Placeholder 3" descr="mage result for old disk drive images">
            <a:hlinkClick r:id="rId2"/>
            <a:extLst>
              <a:ext uri="{FF2B5EF4-FFF2-40B4-BE49-F238E27FC236}">
                <a16:creationId xmlns:a16="http://schemas.microsoft.com/office/drawing/2014/main" id="{505268DE-4A55-2A33-570E-DD8E98F116FC}"/>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t="22726" b="22726"/>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7160D4DF-7C17-2F1B-8FF9-76177662DDDC}"/>
              </a:ext>
            </a:extLst>
          </p:cNvPr>
          <p:cNvSpPr>
            <a:spLocks noGrp="1"/>
          </p:cNvSpPr>
          <p:nvPr>
            <p:ph type="title"/>
          </p:nvPr>
        </p:nvSpPr>
        <p:spPr/>
        <p:txBody>
          <a:bodyPr/>
          <a:lstStyle/>
          <a:p>
            <a:pPr eaLnBrk="1" hangingPunct="1"/>
            <a:r>
              <a:rPr lang="en-US" altLang="en-US">
                <a:ea typeface="ＭＳ Ｐゴシック" panose="020B0600070205080204" pitchFamily="34" charset="-128"/>
              </a:rPr>
              <a:t>Micro Drive</a:t>
            </a:r>
          </a:p>
        </p:txBody>
      </p:sp>
      <p:sp>
        <p:nvSpPr>
          <p:cNvPr id="35842" name="Content Placeholder 5">
            <a:extLst>
              <a:ext uri="{FF2B5EF4-FFF2-40B4-BE49-F238E27FC236}">
                <a16:creationId xmlns:a16="http://schemas.microsoft.com/office/drawing/2014/main" id="{6409C895-31A8-84F8-0D1C-6DCF5F98799A}"/>
              </a:ext>
            </a:extLst>
          </p:cNvPr>
          <p:cNvSpPr>
            <a:spLocks noGrp="1"/>
          </p:cNvSpPr>
          <p:nvPr>
            <p:ph idx="1"/>
          </p:nvPr>
        </p:nvSpPr>
        <p:spPr>
          <a:xfrm>
            <a:off x="457200" y="1600200"/>
            <a:ext cx="8229600" cy="4267200"/>
          </a:xfrm>
        </p:spPr>
        <p:txBody>
          <a:bodyPr/>
          <a:lstStyle/>
          <a:p>
            <a:pPr eaLnBrk="1" hangingPunct="1"/>
            <a:r>
              <a:rPr lang="en-US" altLang="en-US">
                <a:ea typeface="ＭＳ Ｐゴシック" panose="020B0600070205080204" pitchFamily="34" charset="-128"/>
              </a:rPr>
              <a:t>1” </a:t>
            </a:r>
            <a:r>
              <a:rPr lang="en-US" altLang="en-US" b="1">
                <a:ea typeface="ＭＳ Ｐゴシック" panose="020B0600070205080204" pitchFamily="34" charset="-128"/>
              </a:rPr>
              <a:t>disk</a:t>
            </a:r>
            <a:r>
              <a:rPr lang="en-US" altLang="en-US">
                <a:ea typeface="ＭＳ Ｐゴシック" panose="020B0600070205080204" pitchFamily="34" charset="-128"/>
              </a:rPr>
              <a:t> capable of storing 64 GIGABYTES</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35843" name="Picture 6">
            <a:extLst>
              <a:ext uri="{FF2B5EF4-FFF2-40B4-BE49-F238E27FC236}">
                <a16:creationId xmlns:a16="http://schemas.microsoft.com/office/drawing/2014/main" id="{615DD41C-9405-5578-C9FE-A2A849809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90800"/>
            <a:ext cx="71485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
            <a:extLst>
              <a:ext uri="{FF2B5EF4-FFF2-40B4-BE49-F238E27FC236}">
                <a16:creationId xmlns:a16="http://schemas.microsoft.com/office/drawing/2014/main" id="{289B3253-DA67-1E20-8D9A-741A22903BA9}"/>
              </a:ext>
            </a:extLst>
          </p:cNvPr>
          <p:cNvSpPr txBox="1">
            <a:spLocks noChangeArrowheads="1"/>
          </p:cNvSpPr>
          <p:nvPr/>
        </p:nvSpPr>
        <p:spPr bwMode="auto">
          <a:xfrm>
            <a:off x="762000" y="6096000"/>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a:t>Spinning at up to 7200 RPM!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5">
            <a:extLst>
              <a:ext uri="{FF2B5EF4-FFF2-40B4-BE49-F238E27FC236}">
                <a16:creationId xmlns:a16="http://schemas.microsoft.com/office/drawing/2014/main" id="{74CB0077-1ACB-FBEB-F1CA-67AC5E67D86E}"/>
              </a:ext>
            </a:extLst>
          </p:cNvPr>
          <p:cNvSpPr>
            <a:spLocks noGrp="1"/>
          </p:cNvSpPr>
          <p:nvPr>
            <p:ph type="title"/>
          </p:nvPr>
        </p:nvSpPr>
        <p:spPr/>
        <p:txBody>
          <a:bodyPr/>
          <a:lstStyle/>
          <a:p>
            <a:pPr eaLnBrk="1" hangingPunct="1"/>
            <a:r>
              <a:rPr lang="en-US" altLang="en-US">
                <a:ea typeface="ＭＳ Ｐゴシック" panose="020B0600070205080204" pitchFamily="34" charset="-128"/>
              </a:rPr>
              <a:t>Direct Access</a:t>
            </a:r>
          </a:p>
        </p:txBody>
      </p:sp>
      <p:sp>
        <p:nvSpPr>
          <p:cNvPr id="21507" name="Rectangle 3">
            <a:extLst>
              <a:ext uri="{FF2B5EF4-FFF2-40B4-BE49-F238E27FC236}">
                <a16:creationId xmlns:a16="http://schemas.microsoft.com/office/drawing/2014/main" id="{84E3B79E-3162-ACFF-8EBC-864043EE03CA}"/>
              </a:ext>
            </a:extLst>
          </p:cNvPr>
          <p:cNvSpPr>
            <a:spLocks noGrp="1" noChangeArrowheads="1"/>
          </p:cNvSpPr>
          <p:nvPr>
            <p:ph type="body" sz="half" idx="1"/>
          </p:nvPr>
        </p:nvSpPr>
        <p:spPr>
          <a:xfrm>
            <a:off x="455613" y="1598613"/>
            <a:ext cx="4032250" cy="4497387"/>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r>
              <a:rPr lang="en-US" altLang="en-US" sz="2800">
                <a:solidFill>
                  <a:schemeClr val="tx2"/>
                </a:solidFill>
                <a:latin typeface="Arial" panose="020B0604020202020204" pitchFamily="34" charset="0"/>
                <a:ea typeface="ＭＳ Ｐゴシック" panose="020B0600070205080204" pitchFamily="34" charset="-128"/>
              </a:rPr>
              <a:t>SEEK </a:t>
            </a:r>
            <a:r>
              <a:rPr lang="en-US" altLang="en-US" sz="2800">
                <a:latin typeface="Arial" panose="020B0604020202020204" pitchFamily="34" charset="0"/>
                <a:ea typeface="ＭＳ Ｐゴシック" panose="020B0600070205080204" pitchFamily="34" charset="-128"/>
              </a:rPr>
              <a:t>— controller advances read/write head to proper track</a:t>
            </a:r>
          </a:p>
          <a:p>
            <a:pPr eaLnBrk="1" hangingPunct="1"/>
            <a:r>
              <a:rPr lang="en-US" altLang="en-US" sz="2800">
                <a:solidFill>
                  <a:schemeClr val="tx2"/>
                </a:solidFill>
                <a:latin typeface="Arial" panose="020B0604020202020204" pitchFamily="34" charset="0"/>
                <a:ea typeface="ＭＳ Ｐゴシック" panose="020B0600070205080204" pitchFamily="34" charset="-128"/>
              </a:rPr>
              <a:t>LATENCY</a:t>
            </a:r>
            <a:r>
              <a:rPr lang="en-US" altLang="en-US" sz="2800">
                <a:latin typeface="Arial" panose="020B0604020202020204" pitchFamily="34" charset="0"/>
                <a:ea typeface="ＭＳ Ｐゴシック" panose="020B0600070205080204" pitchFamily="34" charset="-128"/>
              </a:rPr>
              <a:t> — waits for proper sector to rotate under head</a:t>
            </a:r>
          </a:p>
          <a:p>
            <a:pPr eaLnBrk="1" hangingPunct="1"/>
            <a:r>
              <a:rPr lang="en-US" altLang="en-US" sz="2800">
                <a:solidFill>
                  <a:schemeClr val="tx2"/>
                </a:solidFill>
                <a:latin typeface="Arial" panose="020B0604020202020204" pitchFamily="34" charset="0"/>
                <a:ea typeface="ＭＳ Ｐゴシック" panose="020B0600070205080204" pitchFamily="34" charset="-128"/>
              </a:rPr>
              <a:t>READ/WRITE </a:t>
            </a:r>
            <a:r>
              <a:rPr lang="en-US" altLang="en-US" sz="2800">
                <a:latin typeface="Arial" panose="020B0604020202020204" pitchFamily="34" charset="0"/>
                <a:ea typeface="ＭＳ Ｐゴシック" panose="020B0600070205080204" pitchFamily="34" charset="-128"/>
              </a:rPr>
              <a:t>— disk head scans the sector for read or write</a:t>
            </a:r>
          </a:p>
        </p:txBody>
      </p:sp>
      <p:pic>
        <p:nvPicPr>
          <p:cNvPr id="36867" name="Picture 4">
            <a:extLst>
              <a:ext uri="{FF2B5EF4-FFF2-40B4-BE49-F238E27FC236}">
                <a16:creationId xmlns:a16="http://schemas.microsoft.com/office/drawing/2014/main" id="{EFCCE198-46F1-624B-68B1-ED4616EDD880}"/>
              </a:ext>
            </a:extLst>
          </p:cNvPr>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37150" y="1892300"/>
            <a:ext cx="2209800" cy="4432300"/>
          </a:xfrm>
          <a:extLs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5">
            <a:extLst>
              <a:ext uri="{FF2B5EF4-FFF2-40B4-BE49-F238E27FC236}">
                <a16:creationId xmlns:a16="http://schemas.microsoft.com/office/drawing/2014/main" id="{3DE11291-43AC-FD88-7B99-42C937AEE2DC}"/>
              </a:ext>
            </a:extLst>
          </p:cNvPr>
          <p:cNvSpPr>
            <a:spLocks noGrp="1"/>
          </p:cNvSpPr>
          <p:nvPr>
            <p:ph type="title"/>
          </p:nvPr>
        </p:nvSpPr>
        <p:spPr/>
        <p:txBody>
          <a:bodyPr/>
          <a:lstStyle/>
          <a:p>
            <a:pPr eaLnBrk="1" hangingPunct="1"/>
            <a:r>
              <a:rPr lang="en-US" altLang="en-US">
                <a:ea typeface="ＭＳ Ｐゴシック" panose="020B0600070205080204" pitchFamily="34" charset="-128"/>
              </a:rPr>
              <a:t>Disk vs. File Organization</a:t>
            </a:r>
          </a:p>
        </p:txBody>
      </p:sp>
      <p:sp>
        <p:nvSpPr>
          <p:cNvPr id="23555" name="Rectangle 3">
            <a:extLst>
              <a:ext uri="{FF2B5EF4-FFF2-40B4-BE49-F238E27FC236}">
                <a16:creationId xmlns:a16="http://schemas.microsoft.com/office/drawing/2014/main" id="{BE08712C-208D-2DC9-7788-2A54B97144AD}"/>
              </a:ext>
            </a:extLst>
          </p:cNvPr>
          <p:cNvSpPr>
            <a:spLocks noGrp="1" noChangeArrowheads="1"/>
          </p:cNvSpPr>
          <p:nvPr>
            <p:ph type="body" sz="half" idx="1"/>
          </p:nvPr>
        </p:nvSpPr>
        <p:spPr>
          <a:xfrm>
            <a:off x="455613" y="1598613"/>
            <a:ext cx="3468687" cy="4330700"/>
          </a:xfrm>
        </p:spPr>
        <p:txBody>
          <a:bodyPr lIns="90487" tIns="44450" rIns="90487" bIns="44450" rtlCol="0">
            <a:normAutofit fontScale="85000" lnSpcReduction="20000"/>
          </a:bodyPr>
          <a:lstStyle/>
          <a:p>
            <a:pPr eaLnBrk="1" fontAlgn="auto" hangingPunct="1">
              <a:spcAft>
                <a:spcPts val="0"/>
              </a:spcAft>
              <a:buFont typeface="Arial"/>
              <a:buChar char="•"/>
              <a:defRPr/>
            </a:pPr>
            <a:r>
              <a:rPr lang="en-US">
                <a:latin typeface="Arial" charset="0"/>
                <a:ea typeface="+mn-ea"/>
                <a:cs typeface="+mn-cs"/>
              </a:rPr>
              <a:t>data is stored in blocks</a:t>
            </a:r>
          </a:p>
          <a:p>
            <a:pPr eaLnBrk="1" fontAlgn="auto" hangingPunct="1">
              <a:spcAft>
                <a:spcPts val="0"/>
              </a:spcAft>
              <a:buFont typeface="Arial"/>
              <a:buChar char="•"/>
              <a:defRPr/>
            </a:pPr>
            <a:r>
              <a:rPr lang="en-US">
                <a:latin typeface="Arial" charset="0"/>
                <a:ea typeface="+mn-ea"/>
                <a:cs typeface="+mn-cs"/>
              </a:rPr>
              <a:t>blocks occupy sectors</a:t>
            </a:r>
          </a:p>
          <a:p>
            <a:pPr eaLnBrk="1" fontAlgn="auto" hangingPunct="1">
              <a:spcAft>
                <a:spcPts val="0"/>
              </a:spcAft>
              <a:buFont typeface="Arial"/>
              <a:buChar char="•"/>
              <a:defRPr/>
            </a:pPr>
            <a:r>
              <a:rPr lang="en-US">
                <a:latin typeface="Arial" charset="0"/>
                <a:ea typeface="+mn-ea"/>
                <a:cs typeface="+mn-cs"/>
              </a:rPr>
              <a:t>sectors on tracks</a:t>
            </a:r>
          </a:p>
          <a:p>
            <a:pPr eaLnBrk="1" fontAlgn="auto" hangingPunct="1">
              <a:spcAft>
                <a:spcPts val="0"/>
              </a:spcAft>
              <a:buFont typeface="Arial"/>
              <a:buChar char="•"/>
              <a:defRPr/>
            </a:pPr>
            <a:r>
              <a:rPr lang="en-US">
                <a:solidFill>
                  <a:schemeClr val="tx2"/>
                </a:solidFill>
                <a:latin typeface="Arial" charset="0"/>
                <a:ea typeface="+mn-ea"/>
                <a:cs typeface="+mn-cs"/>
              </a:rPr>
              <a:t>files have names</a:t>
            </a:r>
          </a:p>
          <a:p>
            <a:pPr eaLnBrk="1" fontAlgn="auto" hangingPunct="1">
              <a:spcAft>
                <a:spcPts val="0"/>
              </a:spcAft>
              <a:buFont typeface="Arial"/>
              <a:buChar char="•"/>
              <a:defRPr/>
            </a:pPr>
            <a:r>
              <a:rPr lang="en-US">
                <a:solidFill>
                  <a:schemeClr val="tx2"/>
                </a:solidFill>
                <a:latin typeface="Arial" charset="0"/>
                <a:ea typeface="+mn-ea"/>
                <a:cs typeface="+mn-cs"/>
              </a:rPr>
              <a:t>files are indefinite in size</a:t>
            </a:r>
          </a:p>
          <a:p>
            <a:pPr eaLnBrk="1" fontAlgn="auto" hangingPunct="1">
              <a:spcAft>
                <a:spcPts val="0"/>
              </a:spcAft>
              <a:buFont typeface="Arial"/>
              <a:buChar char="•"/>
              <a:defRPr/>
            </a:pPr>
            <a:r>
              <a:rPr lang="en-US">
                <a:solidFill>
                  <a:schemeClr val="tx2"/>
                </a:solidFill>
                <a:latin typeface="Arial" charset="0"/>
                <a:ea typeface="+mn-ea"/>
                <a:cs typeface="+mn-cs"/>
              </a:rPr>
              <a:t>files may be updated (in part or whole)</a:t>
            </a:r>
          </a:p>
        </p:txBody>
      </p:sp>
      <p:pic>
        <p:nvPicPr>
          <p:cNvPr id="38915" name="Picture 4">
            <a:extLst>
              <a:ext uri="{FF2B5EF4-FFF2-40B4-BE49-F238E27FC236}">
                <a16:creationId xmlns:a16="http://schemas.microsoft.com/office/drawing/2014/main" id="{4D8E0D1E-592D-EA62-7D4D-6C086889AD53}"/>
              </a:ext>
            </a:extLst>
          </p:cNvPr>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924300" y="1749425"/>
            <a:ext cx="4745038" cy="3846513"/>
          </a:xfrm>
          <a:extLst>
            <a:ext uri="{91240B29-F687-4F45-9708-019B960494DF}">
              <a14:hiddenLine xmlns:a14="http://schemas.microsoft.com/office/drawing/2010/main" w="12700">
                <a:solidFill>
                  <a:schemeClr val="tx1"/>
                </a:solidFill>
                <a:miter lim="800000"/>
                <a:headEnd/>
                <a:tailEnd/>
              </a14:hiddenLine>
            </a:ext>
          </a:extLst>
        </p:spPr>
      </p:pic>
      <p:sp>
        <p:nvSpPr>
          <p:cNvPr id="38916" name="Text Box 8">
            <a:extLst>
              <a:ext uri="{FF2B5EF4-FFF2-40B4-BE49-F238E27FC236}">
                <a16:creationId xmlns:a16="http://schemas.microsoft.com/office/drawing/2014/main" id="{3E39C806-4784-5E8B-91F2-CB0BCA24646A}"/>
              </a:ext>
            </a:extLst>
          </p:cNvPr>
          <p:cNvSpPr txBox="1">
            <a:spLocks noChangeArrowheads="1"/>
          </p:cNvSpPr>
          <p:nvPr/>
        </p:nvSpPr>
        <p:spPr bwMode="auto">
          <a:xfrm>
            <a:off x="685800" y="5791200"/>
            <a:ext cx="800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latin typeface="Times" pitchFamily="2" charset="0"/>
              </a:rPr>
              <a:t>Files may become fragmented over time, which causes data  			transfers to slow down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5B31DE55-E006-DC44-145E-5803DAED9112}"/>
              </a:ext>
            </a:extLst>
          </p:cNvPr>
          <p:cNvSpPr>
            <a:spLocks noGrp="1"/>
          </p:cNvSpPr>
          <p:nvPr>
            <p:ph type="title"/>
          </p:nvPr>
        </p:nvSpPr>
        <p:spPr/>
        <p:txBody>
          <a:bodyPr/>
          <a:lstStyle/>
          <a:p>
            <a:pPr eaLnBrk="1" hangingPunct="1"/>
            <a:r>
              <a:rPr lang="en-US" altLang="en-US">
                <a:ea typeface="ＭＳ Ｐゴシック" panose="020B0600070205080204" pitchFamily="34" charset="-128"/>
              </a:rPr>
              <a:t>Optical Disk </a:t>
            </a:r>
          </a:p>
        </p:txBody>
      </p:sp>
      <p:graphicFrame>
        <p:nvGraphicFramePr>
          <p:cNvPr id="40962" name="Object 5">
            <a:extLst>
              <a:ext uri="{FF2B5EF4-FFF2-40B4-BE49-F238E27FC236}">
                <a16:creationId xmlns:a16="http://schemas.microsoft.com/office/drawing/2014/main" id="{677A11C7-8257-9A1A-23E9-4D547FC13767}"/>
              </a:ext>
            </a:extLst>
          </p:cNvPr>
          <p:cNvGraphicFramePr>
            <a:graphicFrameLocks noChangeAspect="1"/>
          </p:cNvGraphicFramePr>
          <p:nvPr/>
        </p:nvGraphicFramePr>
        <p:xfrm>
          <a:off x="2362200" y="1371600"/>
          <a:ext cx="6629400" cy="4972050"/>
        </p:xfrm>
        <a:graphic>
          <a:graphicData uri="http://schemas.openxmlformats.org/presentationml/2006/ole">
            <mc:AlternateContent xmlns:mc="http://schemas.openxmlformats.org/markup-compatibility/2006">
              <mc:Choice xmlns:v="urn:schemas-microsoft-com:vml" Requires="v">
                <p:oleObj name="Document" r:id="rId2" imgW="21945600" imgH="16459200" progId="Word.Document.12">
                  <p:embed/>
                </p:oleObj>
              </mc:Choice>
              <mc:Fallback>
                <p:oleObj name="Document" r:id="rId2" imgW="21945600" imgH="16459200" progId="Word.Document.12">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4">
            <a:extLst>
              <a:ext uri="{FF2B5EF4-FFF2-40B4-BE49-F238E27FC236}">
                <a16:creationId xmlns:a16="http://schemas.microsoft.com/office/drawing/2014/main" id="{E19DF0D3-4B7A-38A2-5F93-93FA0EB7A95E}"/>
              </a:ext>
            </a:extLst>
          </p:cNvPr>
          <p:cNvSpPr>
            <a:spLocks noGrp="1"/>
          </p:cNvSpPr>
          <p:nvPr>
            <p:ph type="title"/>
          </p:nvPr>
        </p:nvSpPr>
        <p:spPr>
          <a:xfrm>
            <a:off x="457200" y="0"/>
            <a:ext cx="8226425" cy="1143000"/>
          </a:xfrm>
        </p:spPr>
        <p:txBody>
          <a:bodyPr/>
          <a:lstStyle/>
          <a:p>
            <a:pPr eaLnBrk="1" hangingPunct="1"/>
            <a:r>
              <a:rPr lang="en-US" altLang="en-US">
                <a:ea typeface="ＭＳ Ｐゴシック" panose="020B0600070205080204" pitchFamily="34" charset="-128"/>
              </a:rPr>
              <a:t>Optical Discs</a:t>
            </a:r>
          </a:p>
        </p:txBody>
      </p:sp>
      <p:sp>
        <p:nvSpPr>
          <p:cNvPr id="24579" name="Rectangle 3">
            <a:extLst>
              <a:ext uri="{FF2B5EF4-FFF2-40B4-BE49-F238E27FC236}">
                <a16:creationId xmlns:a16="http://schemas.microsoft.com/office/drawing/2014/main" id="{8247E819-2EDF-0192-4BB6-3DAB95AA47D2}"/>
              </a:ext>
            </a:extLst>
          </p:cNvPr>
          <p:cNvSpPr>
            <a:spLocks noGrp="1"/>
          </p:cNvSpPr>
          <p:nvPr>
            <p:ph idx="1"/>
          </p:nvPr>
        </p:nvSpPr>
        <p:spPr>
          <a:xfrm>
            <a:off x="381000" y="990600"/>
            <a:ext cx="7772400" cy="5410200"/>
          </a:xfrm>
        </p:spPr>
        <p:txBody>
          <a:bodyPr lIns="90487" tIns="44450" rIns="90487" bIns="44450"/>
          <a:lstStyle/>
          <a:p>
            <a:pPr eaLnBrk="1" hangingPunct="1">
              <a:lnSpc>
                <a:spcPct val="80000"/>
              </a:lnSpc>
            </a:pPr>
            <a:r>
              <a:rPr lang="en-US" altLang="en-US" sz="2800">
                <a:solidFill>
                  <a:schemeClr val="tx2"/>
                </a:solidFill>
                <a:latin typeface="Arial" panose="020B0604020202020204" pitchFamily="34" charset="0"/>
                <a:ea typeface="ＭＳ Ｐゴシック" panose="020B0600070205080204" pitchFamily="34" charset="-128"/>
              </a:rPr>
              <a:t>Compact Disc–Read Only Memory (CD-ROM)</a:t>
            </a:r>
            <a:endParaRPr lang="en-US" altLang="en-US">
              <a:latin typeface="Arial" panose="020B0604020202020204" pitchFamily="34" charset="0"/>
              <a:ea typeface="ＭＳ Ｐゴシック" panose="020B0600070205080204" pitchFamily="34" charset="-128"/>
            </a:endParaRP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archived and published information</a:t>
            </a: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Relatively high capacity (650 Mbytes)</a:t>
            </a:r>
          </a:p>
          <a:p>
            <a:pPr lvl="1" eaLnBrk="1" hangingPunct="1">
              <a:lnSpc>
                <a:spcPct val="80000"/>
              </a:lnSpc>
              <a:spcBef>
                <a:spcPct val="0"/>
              </a:spcBef>
              <a:buFont typeface="Wingdings" pitchFamily="2" charset="2"/>
              <a:buNone/>
            </a:pPr>
            <a:endParaRPr lang="en-US" altLang="en-US" sz="2400">
              <a:latin typeface="Arial" panose="020B0604020202020204" pitchFamily="34" charset="0"/>
              <a:ea typeface="ＭＳ Ｐゴシック" panose="020B0600070205080204" pitchFamily="34" charset="-128"/>
            </a:endParaRPr>
          </a:p>
          <a:p>
            <a:pPr eaLnBrk="1" hangingPunct="1">
              <a:lnSpc>
                <a:spcPct val="80000"/>
              </a:lnSpc>
            </a:pPr>
            <a:r>
              <a:rPr lang="en-US" altLang="en-US" sz="2800">
                <a:solidFill>
                  <a:schemeClr val="tx2"/>
                </a:solidFill>
                <a:latin typeface="Arial" panose="020B0604020202020204" pitchFamily="34" charset="0"/>
                <a:ea typeface="ＭＳ Ｐゴシック" panose="020B0600070205080204" pitchFamily="34" charset="-128"/>
              </a:rPr>
              <a:t>Compact Disc–Recordable (CD-RW</a:t>
            </a:r>
            <a:endParaRPr lang="en-US" altLang="en-US">
              <a:latin typeface="Arial" panose="020B0604020202020204" pitchFamily="34" charset="0"/>
              <a:ea typeface="ＭＳ Ｐゴシック" panose="020B0600070205080204" pitchFamily="34" charset="-128"/>
            </a:endParaRP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recordable</a:t>
            </a: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readable using CD-ROM technology</a:t>
            </a:r>
          </a:p>
          <a:p>
            <a:pPr lvl="1" eaLnBrk="1" hangingPunct="1">
              <a:lnSpc>
                <a:spcPct val="80000"/>
              </a:lnSpc>
              <a:spcBef>
                <a:spcPct val="0"/>
              </a:spcBef>
              <a:buFont typeface="Wingdings" pitchFamily="2" charset="2"/>
              <a:buNone/>
            </a:pPr>
            <a:endParaRPr lang="en-US" altLang="en-US" sz="2400">
              <a:latin typeface="Arial" panose="020B0604020202020204" pitchFamily="34" charset="0"/>
              <a:ea typeface="ＭＳ Ｐゴシック" panose="020B0600070205080204" pitchFamily="34" charset="-128"/>
            </a:endParaRPr>
          </a:p>
          <a:p>
            <a:pPr eaLnBrk="1" hangingPunct="1">
              <a:lnSpc>
                <a:spcPct val="80000"/>
              </a:lnSpc>
              <a:spcBef>
                <a:spcPct val="0"/>
              </a:spcBef>
            </a:pPr>
            <a:r>
              <a:rPr lang="en-US" altLang="en-US" sz="2800">
                <a:solidFill>
                  <a:schemeClr val="tx2"/>
                </a:solidFill>
                <a:latin typeface="Arial" panose="020B0604020202020204" pitchFamily="34" charset="0"/>
                <a:ea typeface="ＭＳ Ｐゴシック" panose="020B0600070205080204" pitchFamily="34" charset="-128"/>
              </a:rPr>
              <a:t>Digital Versatile Discs (DVD)/DVD-R)</a:t>
            </a: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Very high capacity,  storages (5-15 Gbytes)</a:t>
            </a:r>
          </a:p>
          <a:p>
            <a:pPr lvl="1" eaLnBrk="1" hangingPunct="1">
              <a:lnSpc>
                <a:spcPct val="80000"/>
              </a:lnSpc>
              <a:spcBef>
                <a:spcPct val="0"/>
              </a:spcBef>
            </a:pPr>
            <a:r>
              <a:rPr lang="en-US" altLang="en-US" sz="2400">
                <a:latin typeface="Arial" panose="020B0604020202020204" pitchFamily="34" charset="0"/>
                <a:ea typeface="ＭＳ Ｐゴシック" panose="020B0600070205080204" pitchFamily="34" charset="-128"/>
              </a:rPr>
              <a:t>Multiple Layers, tighter spacing in the same size as CD</a:t>
            </a:r>
          </a:p>
          <a:p>
            <a:pPr lvl="1" eaLnBrk="1" hangingPunct="1">
              <a:lnSpc>
                <a:spcPct val="80000"/>
              </a:lnSpc>
              <a:spcBef>
                <a:spcPct val="0"/>
              </a:spcBef>
            </a:pPr>
            <a:r>
              <a:rPr lang="en-US" altLang="en-US" sz="2400">
                <a:solidFill>
                  <a:srgbClr val="C00D00"/>
                </a:solidFill>
                <a:latin typeface="Arial" panose="020B0604020202020204" pitchFamily="34" charset="0"/>
                <a:ea typeface="ＭＳ Ｐゴシック" panose="020B0600070205080204" pitchFamily="34" charset="-128"/>
              </a:rPr>
              <a:t>And then</a:t>
            </a:r>
            <a:r>
              <a:rPr lang="is-IS" altLang="en-US" sz="2400">
                <a:solidFill>
                  <a:srgbClr val="C00D00"/>
                </a:solidFill>
                <a:latin typeface="Arial" panose="020B0604020202020204" pitchFamily="34" charset="0"/>
                <a:ea typeface="ＭＳ Ｐゴシック" panose="020B0600070205080204" pitchFamily="34" charset="-128"/>
              </a:rPr>
              <a:t>…</a:t>
            </a:r>
          </a:p>
          <a:p>
            <a:pPr lvl="1" eaLnBrk="1" hangingPunct="1">
              <a:lnSpc>
                <a:spcPct val="80000"/>
              </a:lnSpc>
              <a:spcBef>
                <a:spcPct val="0"/>
              </a:spcBef>
              <a:buFont typeface="Arial" panose="020B0604020202020204" pitchFamily="34" charset="0"/>
              <a:buNone/>
            </a:pPr>
            <a:r>
              <a:rPr lang="en-US" altLang="en-US" sz="2400">
                <a:solidFill>
                  <a:srgbClr val="C00D00"/>
                </a:solidFill>
                <a:latin typeface="Arial" panose="020B0604020202020204" pitchFamily="34" charset="0"/>
                <a:ea typeface="ＭＳ Ｐゴシック" panose="020B0600070205080204" pitchFamily="34" charset="-128"/>
              </a:rPr>
              <a:t> BLUE RAY (3-10 times the capacity of today’s DVDs)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additive="base">
                                        <p:cTn id="15"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anim calcmode="lin" valueType="num">
                                      <p:cBhvr additive="base">
                                        <p:cTn id="21"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579">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4579">
                                            <p:txEl>
                                              <p:pRg st="5" end="5"/>
                                            </p:txEl>
                                          </p:spTgt>
                                        </p:tgtEl>
                                        <p:attrNameLst>
                                          <p:attrName>style.visibility</p:attrName>
                                        </p:attrNameLst>
                                      </p:cBhvr>
                                      <p:to>
                                        <p:strVal val="visible"/>
                                      </p:to>
                                    </p:set>
                                    <p:anim calcmode="lin" valueType="num">
                                      <p:cBhvr additive="base">
                                        <p:cTn id="25" dur="5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579">
                                            <p:txEl>
                                              <p:pRg st="6" end="6"/>
                                            </p:txEl>
                                          </p:spTgt>
                                        </p:tgtEl>
                                        <p:attrNameLst>
                                          <p:attrName>style.visibility</p:attrName>
                                        </p:attrNameLst>
                                      </p:cBhvr>
                                      <p:to>
                                        <p:strVal val="visible"/>
                                      </p:to>
                                    </p:set>
                                    <p:anim calcmode="lin" valueType="num">
                                      <p:cBhvr additive="base">
                                        <p:cTn id="29" dur="500" fill="hold"/>
                                        <p:tgtEl>
                                          <p:spTgt spid="2457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57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4579">
                                            <p:txEl>
                                              <p:pRg st="8" end="8"/>
                                            </p:txEl>
                                          </p:spTgt>
                                        </p:tgtEl>
                                        <p:attrNameLst>
                                          <p:attrName>style.visibility</p:attrName>
                                        </p:attrNameLst>
                                      </p:cBhvr>
                                      <p:to>
                                        <p:strVal val="visible"/>
                                      </p:to>
                                    </p:set>
                                    <p:anim calcmode="lin" valueType="num">
                                      <p:cBhvr additive="base">
                                        <p:cTn id="35" dur="500" fill="hold"/>
                                        <p:tgtEl>
                                          <p:spTgt spid="24579">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4579">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4579">
                                            <p:txEl>
                                              <p:pRg st="9" end="9"/>
                                            </p:txEl>
                                          </p:spTgt>
                                        </p:tgtEl>
                                        <p:attrNameLst>
                                          <p:attrName>style.visibility</p:attrName>
                                        </p:attrNameLst>
                                      </p:cBhvr>
                                      <p:to>
                                        <p:strVal val="visible"/>
                                      </p:to>
                                    </p:set>
                                    <p:anim calcmode="lin" valueType="num">
                                      <p:cBhvr additive="base">
                                        <p:cTn id="39" dur="500" fill="hold"/>
                                        <p:tgtEl>
                                          <p:spTgt spid="24579">
                                            <p:txEl>
                                              <p:pRg st="9" end="9"/>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4579">
                                            <p:txEl>
                                              <p:pRg st="9" end="9"/>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4579">
                                            <p:txEl>
                                              <p:pRg st="10" end="10"/>
                                            </p:txEl>
                                          </p:spTgt>
                                        </p:tgtEl>
                                        <p:attrNameLst>
                                          <p:attrName>style.visibility</p:attrName>
                                        </p:attrNameLst>
                                      </p:cBhvr>
                                      <p:to>
                                        <p:strVal val="visible"/>
                                      </p:to>
                                    </p:set>
                                    <p:anim calcmode="lin" valueType="num">
                                      <p:cBhvr additive="base">
                                        <p:cTn id="43" dur="500" fill="hold"/>
                                        <p:tgtEl>
                                          <p:spTgt spid="24579">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579">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4579">
                                            <p:txEl>
                                              <p:pRg st="11" end="11"/>
                                            </p:txEl>
                                          </p:spTgt>
                                        </p:tgtEl>
                                        <p:attrNameLst>
                                          <p:attrName>style.visibility</p:attrName>
                                        </p:attrNameLst>
                                      </p:cBhvr>
                                      <p:to>
                                        <p:strVal val="visible"/>
                                      </p:to>
                                    </p:set>
                                    <p:anim calcmode="lin" valueType="num">
                                      <p:cBhvr additive="base">
                                        <p:cTn id="47" dur="500" fill="hold"/>
                                        <p:tgtEl>
                                          <p:spTgt spid="24579">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4579">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4579">
                                            <p:txEl>
                                              <p:pRg st="12" end="12"/>
                                            </p:txEl>
                                          </p:spTgt>
                                        </p:tgtEl>
                                        <p:attrNameLst>
                                          <p:attrName>style.visibility</p:attrName>
                                        </p:attrNameLst>
                                      </p:cBhvr>
                                      <p:to>
                                        <p:strVal val="visible"/>
                                      </p:to>
                                    </p:set>
                                    <p:anim calcmode="lin" valueType="num">
                                      <p:cBhvr additive="base">
                                        <p:cTn id="51" dur="500" fill="hold"/>
                                        <p:tgtEl>
                                          <p:spTgt spid="24579">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457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5">
            <a:extLst>
              <a:ext uri="{FF2B5EF4-FFF2-40B4-BE49-F238E27FC236}">
                <a16:creationId xmlns:a16="http://schemas.microsoft.com/office/drawing/2014/main" id="{DC991603-507E-A351-EDE6-374797F10054}"/>
              </a:ext>
            </a:extLst>
          </p:cNvPr>
          <p:cNvSpPr>
            <a:spLocks noGrp="1"/>
          </p:cNvSpPr>
          <p:nvPr>
            <p:ph type="title"/>
          </p:nvPr>
        </p:nvSpPr>
        <p:spPr/>
        <p:txBody>
          <a:bodyPr/>
          <a:lstStyle/>
          <a:p>
            <a:pPr eaLnBrk="1" hangingPunct="1"/>
            <a:r>
              <a:rPr lang="en-US" altLang="en-US">
                <a:ea typeface="ＭＳ Ｐゴシック" panose="020B0600070205080204" pitchFamily="34" charset="-128"/>
              </a:rPr>
              <a:t>Optical Drive Reading and Writing</a:t>
            </a:r>
          </a:p>
        </p:txBody>
      </p:sp>
      <p:sp>
        <p:nvSpPr>
          <p:cNvPr id="44034" name="Rectangle 3">
            <a:extLst>
              <a:ext uri="{FF2B5EF4-FFF2-40B4-BE49-F238E27FC236}">
                <a16:creationId xmlns:a16="http://schemas.microsoft.com/office/drawing/2014/main" id="{76BBE509-4AD0-FB47-138D-EB87B9B0F4EF}"/>
              </a:ext>
            </a:extLst>
          </p:cNvPr>
          <p:cNvSpPr>
            <a:spLocks noGrp="1"/>
          </p:cNvSpPr>
          <p:nvPr>
            <p:ph type="body" sz="half" idx="1"/>
          </p:nvPr>
        </p:nvSpPr>
        <p:spPr>
          <a:xfrm>
            <a:off x="455613" y="1598613"/>
            <a:ext cx="4032250" cy="4497387"/>
          </a:xfrm>
        </p:spPr>
        <p:txBody>
          <a:bodyPr lIns="90487" tIns="44450" rIns="90487" bIns="44450"/>
          <a:lstStyle/>
          <a:p>
            <a:pPr eaLnBrk="1" hangingPunct="1">
              <a:lnSpc>
                <a:spcPct val="90000"/>
              </a:lnSpc>
            </a:pPr>
            <a:r>
              <a:rPr lang="en-US" altLang="en-US" sz="2800">
                <a:latin typeface="Arial" panose="020B0604020202020204" pitchFamily="34" charset="0"/>
                <a:ea typeface="ＭＳ Ｐゴシック" panose="020B0600070205080204" pitchFamily="34" charset="-128"/>
              </a:rPr>
              <a:t>discs are “burnt” one at a time</a:t>
            </a:r>
          </a:p>
          <a:p>
            <a:pPr eaLnBrk="1" hangingPunct="1">
              <a:lnSpc>
                <a:spcPct val="90000"/>
              </a:lnSpc>
            </a:pPr>
            <a:r>
              <a:rPr lang="en-US" altLang="en-US" sz="2800">
                <a:latin typeface="Arial" panose="020B0604020202020204" pitchFamily="34" charset="0"/>
                <a:ea typeface="ＭＳ Ｐゴシック" panose="020B0600070205080204" pitchFamily="34" charset="-128"/>
              </a:rPr>
              <a:t>high intensity red</a:t>
            </a:r>
          </a:p>
          <a:p>
            <a:pPr eaLnBrk="1" hangingPunct="1">
              <a:lnSpc>
                <a:spcPct val="90000"/>
              </a:lnSpc>
              <a:buFont typeface="Arial" panose="020B0604020202020204" pitchFamily="34" charset="0"/>
              <a:buNone/>
            </a:pPr>
            <a:r>
              <a:rPr lang="en-US" altLang="en-US" sz="2800">
                <a:latin typeface="Arial" panose="020B0604020202020204" pitchFamily="34" charset="0"/>
                <a:ea typeface="ＭＳ Ｐゴシック" panose="020B0600070205080204" pitchFamily="34" charset="-128"/>
              </a:rPr>
              <a:t>    or blue laser beam                     	used for reading/	recording pregrooved 	tracks</a:t>
            </a:r>
          </a:p>
          <a:p>
            <a:pPr eaLnBrk="1" hangingPunct="1">
              <a:lnSpc>
                <a:spcPct val="90000"/>
              </a:lnSpc>
            </a:pPr>
            <a:r>
              <a:rPr lang="en-US" altLang="en-US" sz="2800">
                <a:latin typeface="Arial" panose="020B0604020202020204" pitchFamily="34" charset="0"/>
                <a:ea typeface="ＭＳ Ｐゴシック" panose="020B0600070205080204" pitchFamily="34" charset="-128"/>
              </a:rPr>
              <a:t>low intensity beam for reading/ higher intensity for burning</a:t>
            </a:r>
          </a:p>
          <a:p>
            <a:pPr eaLnBrk="1" hangingPunct="1">
              <a:lnSpc>
                <a:spcPct val="90000"/>
              </a:lnSpc>
            </a:pPr>
            <a:endParaRPr lang="en-US" altLang="en-US" sz="2800">
              <a:latin typeface="Arial" panose="020B0604020202020204" pitchFamily="34" charset="0"/>
              <a:ea typeface="ＭＳ Ｐゴシック" panose="020B0600070205080204" pitchFamily="34" charset="-128"/>
            </a:endParaRPr>
          </a:p>
        </p:txBody>
      </p:sp>
      <p:pic>
        <p:nvPicPr>
          <p:cNvPr id="44035" name="Picture 4">
            <a:extLst>
              <a:ext uri="{FF2B5EF4-FFF2-40B4-BE49-F238E27FC236}">
                <a16:creationId xmlns:a16="http://schemas.microsoft.com/office/drawing/2014/main" id="{B783C55D-0255-5CDC-4940-E8CD1E6E07B6}"/>
              </a:ext>
            </a:extLst>
          </p:cNvPr>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60900" y="1598613"/>
            <a:ext cx="3994150" cy="4483100"/>
          </a:xfrm>
          <a:extLs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754A8B94-0864-0FB5-CC5B-16F08D51EA90}"/>
              </a:ext>
            </a:extLst>
          </p:cNvPr>
          <p:cNvSpPr>
            <a:spLocks noGrp="1"/>
          </p:cNvSpPr>
          <p:nvPr>
            <p:ph type="title"/>
          </p:nvPr>
        </p:nvSpPr>
        <p:spPr/>
        <p:txBody>
          <a:bodyPr/>
          <a:lstStyle/>
          <a:p>
            <a:pPr eaLnBrk="1" hangingPunct="1"/>
            <a:r>
              <a:rPr lang="en-US" altLang="en-US">
                <a:ea typeface="ＭＳ Ｐゴシック" panose="020B0600070205080204" pitchFamily="34" charset="-128"/>
              </a:rPr>
              <a:t>Flash Memory </a:t>
            </a:r>
          </a:p>
        </p:txBody>
      </p:sp>
      <p:sp>
        <p:nvSpPr>
          <p:cNvPr id="46082" name="Rectangle 3">
            <a:extLst>
              <a:ext uri="{FF2B5EF4-FFF2-40B4-BE49-F238E27FC236}">
                <a16:creationId xmlns:a16="http://schemas.microsoft.com/office/drawing/2014/main" id="{46ADDD03-0234-95CB-D1D5-1EAF1EA3E2FE}"/>
              </a:ext>
            </a:extLst>
          </p:cNvPr>
          <p:cNvSpPr>
            <a:spLocks noGrp="1"/>
          </p:cNvSpPr>
          <p:nvPr>
            <p:ph idx="1"/>
          </p:nvPr>
        </p:nvSpPr>
        <p:spPr/>
        <p:txBody>
          <a:bodyPr/>
          <a:lstStyle/>
          <a:p>
            <a:pPr eaLnBrk="1" hangingPunct="1">
              <a:lnSpc>
                <a:spcPct val="90000"/>
              </a:lnSpc>
            </a:pPr>
            <a:r>
              <a:rPr lang="en-US" altLang="en-US" sz="2800">
                <a:latin typeface="Arial" panose="020B0604020202020204" pitchFamily="34" charset="0"/>
                <a:ea typeface="ＭＳ Ｐゴシック" panose="020B0600070205080204" pitchFamily="34" charset="-128"/>
              </a:rPr>
              <a:t>Non Volatile Memory</a:t>
            </a:r>
          </a:p>
          <a:p>
            <a:pPr eaLnBrk="1" hangingPunct="1">
              <a:lnSpc>
                <a:spcPct val="90000"/>
              </a:lnSpc>
            </a:pPr>
            <a:r>
              <a:rPr lang="en-US" altLang="en-US" sz="2800">
                <a:latin typeface="Arial" panose="020B0604020202020204" pitchFamily="34" charset="0"/>
                <a:ea typeface="ＭＳ Ｐゴシック" panose="020B0600070205080204" pitchFamily="34" charset="-128"/>
              </a:rPr>
              <a:t>Small, Convenient and Reliable </a:t>
            </a:r>
          </a:p>
          <a:p>
            <a:pPr eaLnBrk="1" hangingPunct="1">
              <a:lnSpc>
                <a:spcPct val="90000"/>
              </a:lnSpc>
            </a:pPr>
            <a:r>
              <a:rPr lang="en-US" altLang="en-US" sz="2800">
                <a:latin typeface="Arial" panose="020B0604020202020204" pitchFamily="34" charset="0"/>
                <a:ea typeface="ＭＳ Ｐゴシック" panose="020B0600070205080204" pitchFamily="34" charset="-128"/>
              </a:rPr>
              <a:t>Random Access</a:t>
            </a:r>
          </a:p>
          <a:p>
            <a:pPr eaLnBrk="1" hangingPunct="1">
              <a:lnSpc>
                <a:spcPct val="90000"/>
              </a:lnSpc>
            </a:pPr>
            <a:r>
              <a:rPr lang="en-US" altLang="en-US" sz="2800">
                <a:latin typeface="Arial" panose="020B0604020202020204" pitchFamily="34" charset="0"/>
                <a:ea typeface="ＭＳ Ｐゴシック" panose="020B0600070205080204" pitchFamily="34" charset="-128"/>
              </a:rPr>
              <a:t>Relatively expensive in terms of cost/Mb compared to Dynamic RAM</a:t>
            </a:r>
          </a:p>
          <a:p>
            <a:pPr eaLnBrk="1" hangingPunct="1">
              <a:lnSpc>
                <a:spcPct val="90000"/>
              </a:lnSpc>
            </a:pPr>
            <a:r>
              <a:rPr lang="en-US" altLang="en-US" sz="2800">
                <a:latin typeface="Arial" panose="020B0604020202020204" pitchFamily="34" charset="0"/>
                <a:ea typeface="ＭＳ Ｐゴシック" panose="020B0600070205080204" pitchFamily="34" charset="-128"/>
              </a:rPr>
              <a:t>Not as fast as Dynamic Ram</a:t>
            </a:r>
          </a:p>
          <a:p>
            <a:pPr eaLnBrk="1" hangingPunct="1">
              <a:lnSpc>
                <a:spcPct val="90000"/>
              </a:lnSpc>
            </a:pPr>
            <a:r>
              <a:rPr lang="en-US" altLang="en-US" sz="2800">
                <a:latin typeface="Arial" panose="020B0604020202020204" pitchFamily="34" charset="0"/>
                <a:ea typeface="ＭＳ Ｐゴシック" panose="020B0600070205080204" pitchFamily="34" charset="-128"/>
              </a:rPr>
              <a:t>Prices dropping every day, capacity increasing!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96166-9EB4-2DC1-145D-01647E10C698}"/>
              </a:ext>
            </a:extLst>
          </p:cNvPr>
          <p:cNvSpPr>
            <a:spLocks noGrp="1"/>
          </p:cNvSpPr>
          <p:nvPr>
            <p:ph type="title"/>
          </p:nvPr>
        </p:nvSpPr>
        <p:spPr>
          <a:xfrm>
            <a:off x="381000" y="1828800"/>
            <a:ext cx="8229600" cy="2286000"/>
          </a:xfrm>
        </p:spPr>
        <p:txBody>
          <a:bodyPr rtlCol="0">
            <a:normAutofit fontScale="90000"/>
          </a:bodyPr>
          <a:lstStyle/>
          <a:p>
            <a:pPr eaLnBrk="1" fontAlgn="auto" hangingPunct="1">
              <a:spcAft>
                <a:spcPts val="0"/>
              </a:spcAft>
              <a:defRPr/>
            </a:pPr>
            <a:r>
              <a:rPr lang="en-US" dirty="0">
                <a:ea typeface="+mj-ea"/>
                <a:cs typeface="+mj-cs"/>
              </a:rPr>
              <a:t>Secondary Memory, Storage, Peripherals and Input /Output</a:t>
            </a:r>
            <a:br>
              <a:rPr lang="en-US" dirty="0">
                <a:ea typeface="+mj-ea"/>
                <a:cs typeface="+mj-cs"/>
              </a:rPr>
            </a:br>
            <a:br>
              <a:rPr lang="en-US" dirty="0">
                <a:ea typeface="+mj-ea"/>
                <a:cs typeface="+mj-cs"/>
              </a:rPr>
            </a:br>
            <a:br>
              <a:rPr lang="en-US" dirty="0">
                <a:ea typeface="+mj-ea"/>
                <a:cs typeface="+mj-cs"/>
              </a:rPr>
            </a:br>
            <a:r>
              <a:rPr lang="en-US" dirty="0">
                <a:ea typeface="+mj-ea"/>
                <a:cs typeface="+mj-cs"/>
              </a:rPr>
              <a:t>Lecture 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4B35131B-2DC9-E98E-2E93-7A3211AA2163}"/>
              </a:ext>
            </a:extLst>
          </p:cNvPr>
          <p:cNvSpPr>
            <a:spLocks noGrp="1"/>
          </p:cNvSpPr>
          <p:nvPr>
            <p:ph type="title"/>
          </p:nvPr>
        </p:nvSpPr>
        <p:spPr/>
        <p:txBody>
          <a:bodyPr/>
          <a:lstStyle/>
          <a:p>
            <a:pPr eaLnBrk="1" hangingPunct="1"/>
            <a:r>
              <a:rPr lang="en-US" altLang="en-US">
                <a:ea typeface="ＭＳ Ｐゴシック" panose="020B0600070205080204" pitchFamily="34" charset="-128"/>
              </a:rPr>
              <a:t> Flash Card</a:t>
            </a:r>
          </a:p>
        </p:txBody>
      </p:sp>
      <p:sp>
        <p:nvSpPr>
          <p:cNvPr id="48130" name="Rectangle 3">
            <a:extLst>
              <a:ext uri="{FF2B5EF4-FFF2-40B4-BE49-F238E27FC236}">
                <a16:creationId xmlns:a16="http://schemas.microsoft.com/office/drawing/2014/main" id="{96BFD4C0-C20D-3D37-35AC-353ED1F87B34}"/>
              </a:ext>
            </a:extLst>
          </p:cNvPr>
          <p:cNvSpPr>
            <a:spLocks noGrp="1"/>
          </p:cNvSpPr>
          <p:nvPr>
            <p:ph idx="1"/>
          </p:nvPr>
        </p:nvSpPr>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pic>
        <p:nvPicPr>
          <p:cNvPr id="48131" name="Picture 4" descr="sm_card_pict">
            <a:extLst>
              <a:ext uri="{FF2B5EF4-FFF2-40B4-BE49-F238E27FC236}">
                <a16:creationId xmlns:a16="http://schemas.microsoft.com/office/drawing/2014/main" id="{2D61C5BA-6052-D963-7AFE-31BADDAA4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667000"/>
            <a:ext cx="23304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sm">
            <a:extLst>
              <a:ext uri="{FF2B5EF4-FFF2-40B4-BE49-F238E27FC236}">
                <a16:creationId xmlns:a16="http://schemas.microsoft.com/office/drawing/2014/main" id="{8CA0F094-6666-929C-CD3B-7FC75D2CE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667000"/>
            <a:ext cx="30670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a:extLst>
              <a:ext uri="{FF2B5EF4-FFF2-40B4-BE49-F238E27FC236}">
                <a16:creationId xmlns:a16="http://schemas.microsoft.com/office/drawing/2014/main" id="{C20042EC-BE9E-70CB-F131-661877009D06}"/>
              </a:ext>
            </a:extLst>
          </p:cNvPr>
          <p:cNvSpPr txBox="1">
            <a:spLocks noChangeArrowheads="1"/>
          </p:cNvSpPr>
          <p:nvPr/>
        </p:nvSpPr>
        <p:spPr bwMode="auto">
          <a:xfrm>
            <a:off x="1981200" y="5486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latin typeface="Times" pitchFamily="2" charset="0"/>
              </a:rPr>
              <a:t>64 Gigabytes on a chip...and growing!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AF662FB-76A3-5B43-F022-0ED96CF2958C}"/>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USB  Flash Drive</a:t>
            </a:r>
          </a:p>
        </p:txBody>
      </p:sp>
      <p:sp>
        <p:nvSpPr>
          <p:cNvPr id="50178" name="Content Placeholder 2">
            <a:extLst>
              <a:ext uri="{FF2B5EF4-FFF2-40B4-BE49-F238E27FC236}">
                <a16:creationId xmlns:a16="http://schemas.microsoft.com/office/drawing/2014/main" id="{E9313AC1-3D51-71E1-C879-F5B326EA94D4}"/>
              </a:ext>
            </a:extLst>
          </p:cNvPr>
          <p:cNvSpPr>
            <a:spLocks noGrp="1"/>
          </p:cNvSpPr>
          <p:nvPr>
            <p:ph idx="1"/>
          </p:nvPr>
        </p:nvSpPr>
        <p:spPr/>
        <p:txBody>
          <a:bodyPr/>
          <a:lstStyle/>
          <a:p>
            <a:pPr marL="0" indent="0" eaLnBrk="1" hangingPunct="1">
              <a:buFont typeface="Arial" panose="020B0604020202020204" pitchFamily="34" charset="0"/>
              <a:buNone/>
            </a:pPr>
            <a:r>
              <a:rPr lang="en-US" altLang="en-US" dirty="0">
                <a:ea typeface="ＭＳ Ｐゴシック" panose="020B0600070205080204" pitchFamily="34" charset="-128"/>
              </a:rPr>
              <a:t>128 GB</a:t>
            </a:r>
          </a:p>
          <a:p>
            <a:pPr marL="0" indent="0" eaLnBrk="1" hangingPunct="1">
              <a:buFont typeface="Arial" panose="020B0604020202020204" pitchFamily="34" charset="0"/>
              <a:buNone/>
            </a:pPr>
            <a:r>
              <a:rPr lang="en-US" altLang="en-US" dirty="0">
                <a:ea typeface="ＭＳ Ｐゴシック" panose="020B0600070205080204" pitchFamily="34" charset="-128"/>
              </a:rPr>
              <a:t>for $40!</a:t>
            </a:r>
          </a:p>
        </p:txBody>
      </p:sp>
      <p:graphicFrame>
        <p:nvGraphicFramePr>
          <p:cNvPr id="50179" name="Object 3">
            <a:extLst>
              <a:ext uri="{FF2B5EF4-FFF2-40B4-BE49-F238E27FC236}">
                <a16:creationId xmlns:a16="http://schemas.microsoft.com/office/drawing/2014/main" id="{A4B4E4F9-3EDF-8089-8C10-A73E2DAA8F25}"/>
              </a:ext>
            </a:extLst>
          </p:cNvPr>
          <p:cNvGraphicFramePr>
            <a:graphicFrameLocks noChangeAspect="1"/>
          </p:cNvGraphicFramePr>
          <p:nvPr/>
        </p:nvGraphicFramePr>
        <p:xfrm>
          <a:off x="2057400" y="1600200"/>
          <a:ext cx="5497513" cy="4495800"/>
        </p:xfrm>
        <a:graphic>
          <a:graphicData uri="http://schemas.openxmlformats.org/presentationml/2006/ole">
            <mc:AlternateContent xmlns:mc="http://schemas.openxmlformats.org/markup-compatibility/2006">
              <mc:Choice xmlns:v="urn:schemas-microsoft-com:vml" Requires="v">
                <p:oleObj name="Document" r:id="rId2" imgW="30480000" imgH="27889200" progId="Word.Document.12">
                  <p:embed/>
                </p:oleObj>
              </mc:Choice>
              <mc:Fallback>
                <p:oleObj name="Document" r:id="rId2" imgW="30480000" imgH="278892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54975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84100315-17B3-D63D-EFBC-DD89D1980C99}"/>
              </a:ext>
            </a:extLst>
          </p:cNvPr>
          <p:cNvSpPr>
            <a:spLocks noGrp="1"/>
          </p:cNvSpPr>
          <p:nvPr>
            <p:ph type="title"/>
          </p:nvPr>
        </p:nvSpPr>
        <p:spPr/>
        <p:txBody>
          <a:bodyPr/>
          <a:lstStyle/>
          <a:p>
            <a:pPr eaLnBrk="1" hangingPunct="1"/>
            <a:r>
              <a:rPr lang="en-US" altLang="en-US">
                <a:ea typeface="ＭＳ Ｐゴシック" panose="020B0600070205080204" pitchFamily="34" charset="-128"/>
              </a:rPr>
              <a:t>The future disk technology</a:t>
            </a:r>
          </a:p>
        </p:txBody>
      </p:sp>
      <p:sp>
        <p:nvSpPr>
          <p:cNvPr id="51202" name="Rectangle 3">
            <a:extLst>
              <a:ext uri="{FF2B5EF4-FFF2-40B4-BE49-F238E27FC236}">
                <a16:creationId xmlns:a16="http://schemas.microsoft.com/office/drawing/2014/main" id="{9875CD61-03B8-F5D4-AEDD-3D1F74D52972}"/>
              </a:ext>
            </a:extLst>
          </p:cNvPr>
          <p:cNvSpPr>
            <a:spLocks noGrp="1"/>
          </p:cNvSpPr>
          <p:nvPr>
            <p:ph idx="1"/>
          </p:nvPr>
        </p:nvSpPr>
        <p:spPr/>
        <p:txBody>
          <a:bodyPr/>
          <a:lstStyle/>
          <a:p>
            <a:pPr eaLnBrk="1" hangingPunct="1">
              <a:buFont typeface="Wingdings" pitchFamily="2" charset="2"/>
              <a:buNone/>
            </a:pPr>
            <a:r>
              <a:rPr lang="en-US" altLang="en-US" sz="2400">
                <a:latin typeface="Arial" panose="020B0604020202020204" pitchFamily="34" charset="0"/>
                <a:ea typeface="ＭＳ Ｐゴシック" panose="020B0600070205080204" pitchFamily="34" charset="-128"/>
              </a:rPr>
              <a:t>Looks like a hard drive storage unit — but there are no moving parts inside.  More and more systems are replacing discs with SSD</a:t>
            </a:r>
          </a:p>
        </p:txBody>
      </p:sp>
      <p:pic>
        <p:nvPicPr>
          <p:cNvPr id="51203" name="Picture 5" descr="070109_CES_SanDisk%20SSD_hmed">
            <a:extLst>
              <a:ext uri="{FF2B5EF4-FFF2-40B4-BE49-F238E27FC236}">
                <a16:creationId xmlns:a16="http://schemas.microsoft.com/office/drawing/2014/main" id="{29902B04-A55D-AB36-E40C-5988A2A6F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17813"/>
            <a:ext cx="28956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20DBC187-DBFA-6D89-264B-ABE5A4F8DDF3}"/>
              </a:ext>
            </a:extLst>
          </p:cNvPr>
          <p:cNvSpPr>
            <a:spLocks noGrp="1" noChangeArrowheads="1"/>
          </p:cNvSpPr>
          <p:nvPr>
            <p:ph type="title"/>
          </p:nvPr>
        </p:nvSpPr>
        <p:spPr>
          <a:xfrm>
            <a:off x="457200" y="274638"/>
            <a:ext cx="8229600" cy="715962"/>
          </a:xfrm>
        </p:spPr>
        <p:txBody>
          <a:bodyPr rtlCol="0">
            <a:normAutofit fontScale="90000"/>
          </a:bodyPr>
          <a:lstStyle/>
          <a:p>
            <a:pPr eaLnBrk="1" fontAlgn="auto" hangingPunct="1">
              <a:spcAft>
                <a:spcPts val="0"/>
              </a:spcAft>
              <a:defRPr/>
            </a:pPr>
            <a:r>
              <a:rPr lang="en-US" dirty="0">
                <a:ea typeface="+mj-ea"/>
                <a:cs typeface="+mj-cs"/>
              </a:rPr>
              <a:t>Data Input Peripherals</a:t>
            </a:r>
          </a:p>
        </p:txBody>
      </p:sp>
      <p:sp>
        <p:nvSpPr>
          <p:cNvPr id="28675" name="Rectangle 3">
            <a:extLst>
              <a:ext uri="{FF2B5EF4-FFF2-40B4-BE49-F238E27FC236}">
                <a16:creationId xmlns:a16="http://schemas.microsoft.com/office/drawing/2014/main" id="{6007B14F-BCEE-8E26-B8CE-C90BF50ADEB7}"/>
              </a:ext>
            </a:extLst>
          </p:cNvPr>
          <p:cNvSpPr>
            <a:spLocks noGrp="1" noChangeArrowheads="1"/>
          </p:cNvSpPr>
          <p:nvPr>
            <p:ph idx="1"/>
          </p:nvPr>
        </p:nvSpPr>
        <p:spPr>
          <a:xfrm>
            <a:off x="381000" y="1066800"/>
            <a:ext cx="8229600" cy="5486400"/>
          </a:xfrm>
        </p:spPr>
        <p:txBody>
          <a:bodyPr lIns="90487" tIns="44450" rIns="90487" bIns="44450" rtlCol="0">
            <a:normAutofit fontScale="92500" lnSpcReduction="10000"/>
          </a:bodyPr>
          <a:lstStyle/>
          <a:p>
            <a:pPr eaLnBrk="1" fontAlgn="auto" hangingPunct="1">
              <a:spcAft>
                <a:spcPts val="0"/>
              </a:spcAft>
              <a:buFont typeface="Arial"/>
              <a:buChar char="•"/>
              <a:defRPr/>
            </a:pPr>
            <a:r>
              <a:rPr lang="en-US" dirty="0">
                <a:latin typeface="Arial" charset="0"/>
                <a:ea typeface="+mn-ea"/>
                <a:cs typeface="+mn-cs"/>
              </a:rPr>
              <a:t>keyboards</a:t>
            </a:r>
          </a:p>
          <a:p>
            <a:pPr eaLnBrk="1" fontAlgn="auto" hangingPunct="1">
              <a:spcAft>
                <a:spcPts val="0"/>
              </a:spcAft>
              <a:buFont typeface="Arial"/>
              <a:buChar char="•"/>
              <a:defRPr/>
            </a:pPr>
            <a:r>
              <a:rPr lang="en-US" dirty="0">
                <a:latin typeface="Arial" charset="0"/>
                <a:ea typeface="+mn-ea"/>
                <a:cs typeface="+mn-cs"/>
              </a:rPr>
              <a:t>mouse(s)</a:t>
            </a:r>
          </a:p>
          <a:p>
            <a:pPr eaLnBrk="1" fontAlgn="auto" hangingPunct="1">
              <a:spcAft>
                <a:spcPts val="0"/>
              </a:spcAft>
              <a:buFont typeface="Arial"/>
              <a:buChar char="•"/>
              <a:defRPr/>
            </a:pPr>
            <a:r>
              <a:rPr lang="en-US" dirty="0">
                <a:latin typeface="Arial" charset="0"/>
                <a:ea typeface="+mn-ea"/>
                <a:cs typeface="+mn-cs"/>
              </a:rPr>
              <a:t>scanners </a:t>
            </a:r>
          </a:p>
          <a:p>
            <a:pPr eaLnBrk="1" fontAlgn="auto" hangingPunct="1">
              <a:spcAft>
                <a:spcPts val="0"/>
              </a:spcAft>
              <a:buFont typeface="Arial"/>
              <a:buChar char="•"/>
              <a:defRPr/>
            </a:pPr>
            <a:r>
              <a:rPr lang="en-US" dirty="0">
                <a:latin typeface="Arial" charset="0"/>
                <a:ea typeface="+mn-ea"/>
                <a:cs typeface="+mn-cs"/>
              </a:rPr>
              <a:t>digital cameras and imagers</a:t>
            </a:r>
          </a:p>
          <a:p>
            <a:pPr eaLnBrk="1" fontAlgn="auto" hangingPunct="1">
              <a:spcAft>
                <a:spcPts val="0"/>
              </a:spcAft>
              <a:buFont typeface="Arial"/>
              <a:buChar char="•"/>
              <a:defRPr/>
            </a:pPr>
            <a:r>
              <a:rPr lang="en-US" dirty="0">
                <a:latin typeface="Arial" charset="0"/>
                <a:ea typeface="+mn-ea"/>
                <a:cs typeface="+mn-cs"/>
              </a:rPr>
              <a:t>microphones and sound digitizers</a:t>
            </a:r>
          </a:p>
          <a:p>
            <a:pPr eaLnBrk="1" fontAlgn="auto" hangingPunct="1">
              <a:spcAft>
                <a:spcPts val="0"/>
              </a:spcAft>
              <a:buFont typeface="Arial"/>
              <a:buChar char="•"/>
              <a:defRPr/>
            </a:pPr>
            <a:r>
              <a:rPr lang="en-US" dirty="0">
                <a:latin typeface="Arial" charset="0"/>
                <a:ea typeface="+mn-ea"/>
                <a:cs typeface="+mn-cs"/>
              </a:rPr>
              <a:t>Video digitizers</a:t>
            </a:r>
          </a:p>
          <a:p>
            <a:pPr eaLnBrk="1" fontAlgn="auto" hangingPunct="1">
              <a:spcAft>
                <a:spcPts val="0"/>
              </a:spcAft>
              <a:buFont typeface="Arial"/>
              <a:buChar char="•"/>
              <a:defRPr/>
            </a:pPr>
            <a:r>
              <a:rPr lang="en-US" dirty="0">
                <a:latin typeface="Arial" charset="0"/>
                <a:ea typeface="+mn-ea"/>
                <a:cs typeface="+mn-cs"/>
              </a:rPr>
              <a:t>Sensors (temp, pressure, humidity, vibration, speed, chemical, </a:t>
            </a:r>
            <a:r>
              <a:rPr lang="en-US" dirty="0" err="1">
                <a:latin typeface="Arial" charset="0"/>
                <a:ea typeface="+mn-ea"/>
                <a:cs typeface="+mn-cs"/>
              </a:rPr>
              <a:t>etc</a:t>
            </a:r>
            <a:r>
              <a:rPr lang="en-US" dirty="0">
                <a:latin typeface="Arial" charset="0"/>
                <a:ea typeface="+mn-ea"/>
                <a:cs typeface="+mn-cs"/>
              </a:rPr>
              <a:t>, </a:t>
            </a:r>
            <a:r>
              <a:rPr lang="en-US" dirty="0" err="1">
                <a:latin typeface="Arial" charset="0"/>
                <a:ea typeface="+mn-ea"/>
                <a:cs typeface="+mn-cs"/>
              </a:rPr>
              <a:t>etc</a:t>
            </a:r>
            <a:r>
              <a:rPr lang="en-US" dirty="0">
                <a:latin typeface="Arial" charset="0"/>
                <a:ea typeface="+mn-ea"/>
                <a:cs typeface="+mn-cs"/>
              </a:rPr>
              <a:t>,)</a:t>
            </a:r>
          </a:p>
          <a:p>
            <a:pPr eaLnBrk="1" fontAlgn="auto" hangingPunct="1">
              <a:spcAft>
                <a:spcPts val="0"/>
              </a:spcAft>
              <a:buFont typeface="Arial"/>
              <a:buChar char="•"/>
              <a:defRPr/>
            </a:pPr>
            <a:r>
              <a:rPr lang="en-US" dirty="0">
                <a:latin typeface="Arial" charset="0"/>
                <a:ea typeface="+mn-ea"/>
                <a:cs typeface="+mn-cs"/>
              </a:rPr>
              <a:t>Switches</a:t>
            </a:r>
          </a:p>
          <a:p>
            <a:pPr eaLnBrk="1" fontAlgn="auto" hangingPunct="1">
              <a:spcAft>
                <a:spcPts val="0"/>
              </a:spcAft>
              <a:buFont typeface="Arial"/>
              <a:buChar char="•"/>
              <a:defRPr/>
            </a:pPr>
            <a:r>
              <a:rPr lang="en-US" dirty="0">
                <a:latin typeface="Arial" charset="0"/>
                <a:ea typeface="+mn-ea"/>
                <a:cs typeface="+mn-cs"/>
              </a:rPr>
              <a:t>Secondary Storage Devices</a:t>
            </a:r>
          </a:p>
          <a:p>
            <a:pPr eaLnBrk="1" fontAlgn="auto" hangingPunct="1">
              <a:spcAft>
                <a:spcPts val="0"/>
              </a:spcAft>
              <a:buFont typeface="Arial"/>
              <a:buChar char="•"/>
              <a:defRPr/>
            </a:pPr>
            <a:r>
              <a:rPr lang="en-US" dirty="0">
                <a:latin typeface="Arial" charset="0"/>
                <a:ea typeface="+mn-ea"/>
                <a:cs typeface="+mn-cs"/>
              </a:rPr>
              <a:t>Network Connections (Modems)</a:t>
            </a:r>
          </a:p>
        </p:txBody>
      </p:sp>
    </p:spTree>
  </p:cSld>
  <p:clrMapOvr>
    <a:masterClrMapping/>
  </p:clrMapOvr>
  <p:transition>
    <p:check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8">
            <a:extLst>
              <a:ext uri="{FF2B5EF4-FFF2-40B4-BE49-F238E27FC236}">
                <a16:creationId xmlns:a16="http://schemas.microsoft.com/office/drawing/2014/main" id="{5A0700CB-C792-2A3B-DDFF-553EA32D8320}"/>
              </a:ext>
            </a:extLst>
          </p:cNvPr>
          <p:cNvSpPr>
            <a:spLocks noGrp="1"/>
          </p:cNvSpPr>
          <p:nvPr>
            <p:ph type="title"/>
          </p:nvPr>
        </p:nvSpPr>
        <p:spPr/>
        <p:txBody>
          <a:bodyPr/>
          <a:lstStyle/>
          <a:p>
            <a:pPr eaLnBrk="1" hangingPunct="1"/>
            <a:r>
              <a:rPr lang="en-US" altLang="en-US">
                <a:ea typeface="ＭＳ Ｐゴシック" panose="020B0600070205080204" pitchFamily="34" charset="-128"/>
              </a:rPr>
              <a:t>Output Peripherals</a:t>
            </a:r>
          </a:p>
        </p:txBody>
      </p:sp>
      <p:sp>
        <p:nvSpPr>
          <p:cNvPr id="64514" name="Rectangle 1027">
            <a:extLst>
              <a:ext uri="{FF2B5EF4-FFF2-40B4-BE49-F238E27FC236}">
                <a16:creationId xmlns:a16="http://schemas.microsoft.com/office/drawing/2014/main" id="{CFF5A463-14F1-7F70-0E7E-CDD2D7F3C3C9}"/>
              </a:ext>
            </a:extLst>
          </p:cNvPr>
          <p:cNvSpPr>
            <a:spLocks noGrp="1" noChangeArrowheads="1"/>
          </p:cNvSpPr>
          <p:nvPr>
            <p:ph idx="1"/>
          </p:nvPr>
        </p:nvSpPr>
        <p:spPr/>
        <p:txBody>
          <a:bodyPr lIns="90487" tIns="44450" rIns="90487" bIns="44450" rtlCol="0">
            <a:normAutofit lnSpcReduction="10000"/>
          </a:bodyPr>
          <a:lstStyle/>
          <a:p>
            <a:pPr eaLnBrk="1" fontAlgn="auto" hangingPunct="1">
              <a:spcAft>
                <a:spcPts val="0"/>
              </a:spcAft>
              <a:buClr>
                <a:schemeClr val="folHlink"/>
              </a:buClr>
              <a:buFont typeface="Arial"/>
              <a:buChar char="•"/>
              <a:defRPr/>
            </a:pPr>
            <a:r>
              <a:rPr lang="en-US" sz="2800" dirty="0">
                <a:latin typeface="Arial" charset="0"/>
                <a:ea typeface="+mn-ea"/>
                <a:cs typeface="+mn-cs"/>
              </a:rPr>
              <a:t>Video output displays</a:t>
            </a:r>
          </a:p>
          <a:p>
            <a:pPr lvl="1" eaLnBrk="1" fontAlgn="auto" hangingPunct="1">
              <a:spcAft>
                <a:spcPts val="0"/>
              </a:spcAft>
              <a:buClr>
                <a:schemeClr val="folHlink"/>
              </a:buClr>
              <a:buFont typeface="Arial"/>
              <a:buChar char="–"/>
              <a:defRPr/>
            </a:pPr>
            <a:r>
              <a:rPr lang="en-US" dirty="0">
                <a:latin typeface="Arial" charset="0"/>
                <a:ea typeface="+mn-ea"/>
              </a:rPr>
              <a:t>Color LCD predominately</a:t>
            </a:r>
          </a:p>
          <a:p>
            <a:pPr marL="457200" lvl="1" indent="0" eaLnBrk="1" fontAlgn="auto" hangingPunct="1">
              <a:spcAft>
                <a:spcPts val="0"/>
              </a:spcAft>
              <a:buClr>
                <a:schemeClr val="folHlink"/>
              </a:buClr>
              <a:buFont typeface="Arial"/>
              <a:buNone/>
              <a:defRPr/>
            </a:pPr>
            <a:endParaRPr lang="en-US" dirty="0">
              <a:latin typeface="Arial" charset="0"/>
              <a:ea typeface="+mn-ea"/>
            </a:endParaRPr>
          </a:p>
          <a:p>
            <a:pPr eaLnBrk="1" fontAlgn="auto" hangingPunct="1">
              <a:spcAft>
                <a:spcPts val="0"/>
              </a:spcAft>
              <a:buClr>
                <a:schemeClr val="folHlink"/>
              </a:buClr>
              <a:buFont typeface="Arial"/>
              <a:buChar char="•"/>
              <a:defRPr/>
            </a:pPr>
            <a:r>
              <a:rPr lang="en-US" sz="2800" dirty="0">
                <a:latin typeface="Arial" charset="0"/>
                <a:ea typeface="+mn-ea"/>
                <a:cs typeface="+mn-cs"/>
              </a:rPr>
              <a:t>Printers</a:t>
            </a:r>
          </a:p>
          <a:p>
            <a:pPr lvl="1" eaLnBrk="1" fontAlgn="auto" hangingPunct="1">
              <a:spcAft>
                <a:spcPts val="0"/>
              </a:spcAft>
              <a:buFont typeface="Arial"/>
              <a:buChar char="–"/>
              <a:defRPr/>
            </a:pPr>
            <a:r>
              <a:rPr lang="en-US" dirty="0">
                <a:latin typeface="Arial" charset="0"/>
                <a:ea typeface="+mn-ea"/>
              </a:rPr>
              <a:t>character, line, and page(laser)</a:t>
            </a:r>
          </a:p>
          <a:p>
            <a:pPr marL="457200" lvl="1" indent="0" eaLnBrk="1" fontAlgn="auto" hangingPunct="1">
              <a:spcAft>
                <a:spcPts val="0"/>
              </a:spcAft>
              <a:buFont typeface="Arial"/>
              <a:buNone/>
              <a:defRPr/>
            </a:pPr>
            <a:endParaRPr lang="en-US" dirty="0">
              <a:latin typeface="Arial" charset="0"/>
              <a:ea typeface="+mn-ea"/>
            </a:endParaRPr>
          </a:p>
          <a:p>
            <a:pPr eaLnBrk="1" fontAlgn="auto" hangingPunct="1">
              <a:spcAft>
                <a:spcPts val="0"/>
              </a:spcAft>
              <a:buFont typeface="Arial"/>
              <a:buChar char="•"/>
              <a:defRPr/>
            </a:pPr>
            <a:r>
              <a:rPr lang="en-US" sz="2800" dirty="0">
                <a:latin typeface="Arial" charset="0"/>
                <a:ea typeface="+mn-ea"/>
                <a:cs typeface="+mn-cs"/>
              </a:rPr>
              <a:t> Audio output</a:t>
            </a:r>
          </a:p>
          <a:p>
            <a:pPr eaLnBrk="1" fontAlgn="auto" hangingPunct="1">
              <a:spcAft>
                <a:spcPts val="0"/>
              </a:spcAft>
              <a:buFont typeface="Arial"/>
              <a:buChar char="•"/>
              <a:defRPr/>
            </a:pPr>
            <a:r>
              <a:rPr lang="en-US" sz="2800" dirty="0">
                <a:latin typeface="Arial" charset="0"/>
                <a:ea typeface="+mn-ea"/>
                <a:cs typeface="+mn-cs"/>
              </a:rPr>
              <a:t>Secondary Storage Devices</a:t>
            </a:r>
          </a:p>
          <a:p>
            <a:pPr eaLnBrk="1" fontAlgn="auto" hangingPunct="1">
              <a:spcAft>
                <a:spcPts val="0"/>
              </a:spcAft>
              <a:buFont typeface="Arial"/>
              <a:buChar char="•"/>
              <a:defRPr/>
            </a:pPr>
            <a:r>
              <a:rPr lang="en-US" sz="2800" dirty="0">
                <a:latin typeface="Arial" charset="0"/>
                <a:ea typeface="+mn-ea"/>
                <a:cs typeface="+mn-cs"/>
              </a:rPr>
              <a:t>Network Connections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216E817C-33C6-1A8A-730C-A4B4F2AB57FF}"/>
              </a:ext>
            </a:extLst>
          </p:cNvPr>
          <p:cNvSpPr>
            <a:spLocks noGrp="1"/>
          </p:cNvSpPr>
          <p:nvPr>
            <p:ph type="title"/>
          </p:nvPr>
        </p:nvSpPr>
        <p:spPr/>
        <p:txBody>
          <a:bodyPr/>
          <a:lstStyle/>
          <a:p>
            <a:pPr eaLnBrk="1" hangingPunct="1"/>
            <a:r>
              <a:rPr lang="en-US" altLang="en-US">
                <a:ea typeface="ＭＳ Ｐゴシック" panose="020B0600070205080204" pitchFamily="34" charset="-128"/>
              </a:rPr>
              <a:t>Connecting all this stuff</a:t>
            </a:r>
          </a:p>
        </p:txBody>
      </p:sp>
      <p:sp>
        <p:nvSpPr>
          <p:cNvPr id="57346" name="Rectangle 3">
            <a:extLst>
              <a:ext uri="{FF2B5EF4-FFF2-40B4-BE49-F238E27FC236}">
                <a16:creationId xmlns:a16="http://schemas.microsoft.com/office/drawing/2014/main" id="{C24A274D-1A8E-BFC2-F5DB-E6644BF91540}"/>
              </a:ext>
            </a:extLst>
          </p:cNvPr>
          <p:cNvSpPr>
            <a:spLocks noGrp="1"/>
          </p:cNvSpPr>
          <p:nvPr>
            <p:ph idx="1"/>
          </p:nvPr>
        </p:nvSpPr>
        <p:spPr>
          <a:xfrm>
            <a:off x="609600" y="1524000"/>
            <a:ext cx="7772400" cy="5334000"/>
          </a:xfrm>
        </p:spPr>
        <p:txBody>
          <a:bodyPr/>
          <a:lstStyle/>
          <a:p>
            <a:pPr eaLnBrk="1" hangingPunct="1">
              <a:lnSpc>
                <a:spcPct val="90000"/>
              </a:lnSpc>
            </a:pPr>
            <a:r>
              <a:rPr lang="en-US" altLang="en-US" sz="2800">
                <a:latin typeface="Arial" panose="020B0604020202020204" pitchFamily="34" charset="0"/>
                <a:ea typeface="ＭＳ Ｐゴシック" panose="020B0600070205080204" pitchFamily="34" charset="-128"/>
              </a:rPr>
              <a:t>Parallel Bus</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Contains many signal paths for very fast data transfer</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Bulkier, expensive cable and connectors</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Limited distance capability</a:t>
            </a:r>
          </a:p>
          <a:p>
            <a:pPr lvl="1" eaLnBrk="1" hangingPunct="1">
              <a:lnSpc>
                <a:spcPct val="90000"/>
              </a:lnSpc>
              <a:buFont typeface="Wingdings" pitchFamily="2" charset="2"/>
              <a:buNone/>
            </a:pPr>
            <a:endParaRPr lang="en-US" altLang="en-US" sz="2400" b="1">
              <a:latin typeface="Arial" panose="020B0604020202020204" pitchFamily="34" charset="0"/>
              <a:ea typeface="ＭＳ Ｐゴシック" panose="020B0600070205080204" pitchFamily="34" charset="-128"/>
            </a:endParaRPr>
          </a:p>
          <a:p>
            <a:pPr eaLnBrk="1" hangingPunct="1">
              <a:lnSpc>
                <a:spcPct val="90000"/>
              </a:lnSpc>
            </a:pPr>
            <a:r>
              <a:rPr lang="en-US" altLang="en-US" sz="2800" b="1">
                <a:latin typeface="Arial" panose="020B0604020202020204" pitchFamily="34" charset="0"/>
                <a:ea typeface="ＭＳ Ｐゴシック" panose="020B0600070205080204" pitchFamily="34" charset="-128"/>
              </a:rPr>
              <a:t>Serial Bus</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Limited paths</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Lower cost, lower size, lower weight</a:t>
            </a:r>
          </a:p>
          <a:p>
            <a:pPr lvl="1" eaLnBrk="1" hangingPunct="1">
              <a:lnSpc>
                <a:spcPct val="90000"/>
              </a:lnSpc>
            </a:pPr>
            <a:r>
              <a:rPr lang="en-US" altLang="en-US" sz="2400" b="1">
                <a:latin typeface="Arial" panose="020B0604020202020204" pitchFamily="34" charset="0"/>
                <a:ea typeface="ＭＳ Ｐゴシック" panose="020B0600070205080204" pitchFamily="34" charset="-128"/>
              </a:rPr>
              <a:t>Longer distance (generally</a:t>
            </a:r>
            <a:r>
              <a:rPr lang="en-US" altLang="en-US" sz="2400">
                <a:latin typeface="Arial" panose="020B0604020202020204" pitchFamily="34" charset="0"/>
                <a:ea typeface="ＭＳ Ｐゴシック" panose="020B0600070205080204" pitchFamily="34" charset="-128"/>
              </a:rPr>
              <a:t>)</a:t>
            </a:r>
          </a:p>
          <a:p>
            <a:pPr eaLnBrk="1" hangingPunct="1">
              <a:lnSpc>
                <a:spcPct val="90000"/>
              </a:lnSpc>
            </a:pPr>
            <a:r>
              <a:rPr lang="en-US" altLang="en-US" b="1">
                <a:latin typeface="Arial" panose="020B0604020202020204" pitchFamily="34" charset="0"/>
                <a:ea typeface="ＭＳ Ｐゴシック" panose="020B0600070205080204" pitchFamily="34" charset="-128"/>
              </a:rPr>
              <a:t>Wireless</a:t>
            </a:r>
          </a:p>
          <a:p>
            <a:pPr lvl="1" eaLnBrk="1" hangingPunct="1">
              <a:lnSpc>
                <a:spcPct val="90000"/>
              </a:lnSpc>
            </a:pPr>
            <a:r>
              <a:rPr lang="en-US" altLang="en-US">
                <a:latin typeface="Arial" panose="020B0604020202020204" pitchFamily="34" charset="0"/>
                <a:ea typeface="ＭＳ Ｐゴシック" panose="020B0600070205080204" pitchFamily="34" charset="-128"/>
              </a:rPr>
              <a:t>Wi-Fi and Bluetooth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6C9C097-E60C-D624-CD7E-5A5F6784BE40}"/>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Serial vs. Parallel Data Transfer</a:t>
            </a:r>
          </a:p>
        </p:txBody>
      </p:sp>
      <p:sp>
        <p:nvSpPr>
          <p:cNvPr id="59394" name="Content Placeholder 2">
            <a:extLst>
              <a:ext uri="{FF2B5EF4-FFF2-40B4-BE49-F238E27FC236}">
                <a16:creationId xmlns:a16="http://schemas.microsoft.com/office/drawing/2014/main" id="{15160513-20F4-1C50-9BD7-B3A1773D0714}"/>
              </a:ext>
            </a:extLst>
          </p:cNvPr>
          <p:cNvSpPr>
            <a:spLocks noGrp="1"/>
          </p:cNvSpPr>
          <p:nvPr>
            <p:ph idx="1"/>
          </p:nvPr>
        </p:nvSpPr>
        <p:spPr/>
        <p:txBody>
          <a:bodyPr/>
          <a:lstStyle/>
          <a:p>
            <a:pPr marL="0" indent="0" eaLnBrk="1" hangingPunct="1">
              <a:spcBef>
                <a:spcPct val="0"/>
              </a:spcBef>
              <a:buFont typeface="Arial" panose="020B0604020202020204" pitchFamily="34" charset="0"/>
              <a:buNone/>
            </a:pPr>
            <a:endParaRPr lang="en-US" altLang="en-US" sz="2000">
              <a:solidFill>
                <a:srgbClr val="660099"/>
              </a:solidFill>
              <a:latin typeface="Times" pitchFamily="2" charset="0"/>
              <a:ea typeface="ＭＳ Ｐゴシック" panose="020B0600070205080204" pitchFamily="34" charset="-128"/>
            </a:endParaRPr>
          </a:p>
        </p:txBody>
      </p:sp>
      <p:graphicFrame>
        <p:nvGraphicFramePr>
          <p:cNvPr id="59395" name="Object 3">
            <a:extLst>
              <a:ext uri="{FF2B5EF4-FFF2-40B4-BE49-F238E27FC236}">
                <a16:creationId xmlns:a16="http://schemas.microsoft.com/office/drawing/2014/main" id="{7B88C20A-133D-ADAA-CED6-337F24DA8D02}"/>
              </a:ext>
            </a:extLst>
          </p:cNvPr>
          <p:cNvGraphicFramePr>
            <a:graphicFrameLocks noChangeAspect="1"/>
          </p:cNvGraphicFramePr>
          <p:nvPr/>
        </p:nvGraphicFramePr>
        <p:xfrm>
          <a:off x="1447800" y="1981200"/>
          <a:ext cx="6530975" cy="3810000"/>
        </p:xfrm>
        <a:graphic>
          <a:graphicData uri="http://schemas.openxmlformats.org/presentationml/2006/ole">
            <mc:AlternateContent xmlns:mc="http://schemas.openxmlformats.org/markup-compatibility/2006">
              <mc:Choice xmlns:v="urn:schemas-microsoft-com:vml" Requires="v">
                <p:oleObj name="Document" r:id="rId2" imgW="21945600" imgH="12801600" progId="Word.Document.12">
                  <p:embed/>
                </p:oleObj>
              </mc:Choice>
              <mc:Fallback>
                <p:oleObj name="Document" r:id="rId2" imgW="21945600" imgH="128016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200"/>
                        <a:ext cx="6530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9C40E46-28F7-677A-E403-7093E05A0346}"/>
              </a:ext>
            </a:extLst>
          </p:cNvPr>
          <p:cNvSpPr>
            <a:spLocks noGrp="1"/>
          </p:cNvSpPr>
          <p:nvPr>
            <p:ph type="title"/>
          </p:nvPr>
        </p:nvSpPr>
        <p:spPr/>
        <p:txBody>
          <a:bodyPr/>
          <a:lstStyle/>
          <a:p>
            <a:pPr eaLnBrk="1" hangingPunct="1"/>
            <a:r>
              <a:rPr lang="en-US" altLang="en-US">
                <a:ea typeface="ＭＳ Ｐゴシック" panose="020B0600070205080204" pitchFamily="34" charset="-128"/>
              </a:rPr>
              <a:t>Serial vs. Parallel Connections</a:t>
            </a:r>
          </a:p>
        </p:txBody>
      </p:sp>
      <p:sp>
        <p:nvSpPr>
          <p:cNvPr id="60418" name="Content Placeholder 2">
            <a:extLst>
              <a:ext uri="{FF2B5EF4-FFF2-40B4-BE49-F238E27FC236}">
                <a16:creationId xmlns:a16="http://schemas.microsoft.com/office/drawing/2014/main" id="{99410BD0-6644-0113-C57D-756444E89D12}"/>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graphicFrame>
        <p:nvGraphicFramePr>
          <p:cNvPr id="60419" name="Object 3">
            <a:extLst>
              <a:ext uri="{FF2B5EF4-FFF2-40B4-BE49-F238E27FC236}">
                <a16:creationId xmlns:a16="http://schemas.microsoft.com/office/drawing/2014/main" id="{1F082DA7-9035-AB2D-B7F4-46C03C952F28}"/>
              </a:ext>
            </a:extLst>
          </p:cNvPr>
          <p:cNvGraphicFramePr>
            <a:graphicFrameLocks noChangeAspect="1"/>
          </p:cNvGraphicFramePr>
          <p:nvPr/>
        </p:nvGraphicFramePr>
        <p:xfrm>
          <a:off x="1143000" y="1655763"/>
          <a:ext cx="6273800" cy="4516437"/>
        </p:xfrm>
        <a:graphic>
          <a:graphicData uri="http://schemas.openxmlformats.org/presentationml/2006/ole">
            <mc:AlternateContent xmlns:mc="http://schemas.openxmlformats.org/markup-compatibility/2006">
              <mc:Choice xmlns:v="urn:schemas-microsoft-com:vml" Requires="v">
                <p:oleObj name="Document" r:id="rId2" imgW="25400000" imgH="18288000" progId="Word.Document.12">
                  <p:embed/>
                </p:oleObj>
              </mc:Choice>
              <mc:Fallback>
                <p:oleObj name="Document" r:id="rId2" imgW="25400000" imgH="182880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55763"/>
                        <a:ext cx="62738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a:extLst>
              <a:ext uri="{FF2B5EF4-FFF2-40B4-BE49-F238E27FC236}">
                <a16:creationId xmlns:a16="http://schemas.microsoft.com/office/drawing/2014/main" id="{2F2C2600-4B30-73B4-EA4C-A287E92ADFEE}"/>
              </a:ext>
            </a:extLst>
          </p:cNvPr>
          <p:cNvSpPr>
            <a:spLocks noGrp="1"/>
          </p:cNvSpPr>
          <p:nvPr>
            <p:ph type="title"/>
          </p:nvPr>
        </p:nvSpPr>
        <p:spPr/>
        <p:txBody>
          <a:bodyPr/>
          <a:lstStyle/>
          <a:p>
            <a:pPr eaLnBrk="1" hangingPunct="1"/>
            <a:r>
              <a:rPr lang="en-US" altLang="en-US">
                <a:ea typeface="ＭＳ Ｐゴシック" panose="020B0600070205080204" pitchFamily="34" charset="-128"/>
              </a:rPr>
              <a:t>Parallel / Serial Bus</a:t>
            </a:r>
          </a:p>
        </p:txBody>
      </p:sp>
      <p:sp>
        <p:nvSpPr>
          <p:cNvPr id="61442" name="Rectangle 5">
            <a:extLst>
              <a:ext uri="{FF2B5EF4-FFF2-40B4-BE49-F238E27FC236}">
                <a16:creationId xmlns:a16="http://schemas.microsoft.com/office/drawing/2014/main" id="{527585ED-4E5E-6633-8C23-ACD3CAA89C15}"/>
              </a:ext>
            </a:extLst>
          </p:cNvPr>
          <p:cNvSpPr>
            <a:spLocks noGrp="1"/>
          </p:cNvSpPr>
          <p:nvPr>
            <p:ph sz="half" idx="1"/>
          </p:nvPr>
        </p:nvSpPr>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61443" name="Rectangle 6">
            <a:extLst>
              <a:ext uri="{FF2B5EF4-FFF2-40B4-BE49-F238E27FC236}">
                <a16:creationId xmlns:a16="http://schemas.microsoft.com/office/drawing/2014/main" id="{A0B26F63-55F1-0250-6E17-596692FDF921}"/>
              </a:ext>
            </a:extLst>
          </p:cNvPr>
          <p:cNvSpPr>
            <a:spLocks noGrp="1"/>
          </p:cNvSpPr>
          <p:nvPr>
            <p:ph sz="half" idx="2"/>
          </p:nvPr>
        </p:nvSpPr>
        <p:spPr/>
        <p:txBody>
          <a:bodyPr/>
          <a:lstStyle/>
          <a:p>
            <a:pPr eaLnBrk="1" hangingPunct="1">
              <a:buFont typeface="Wingdings" pitchFamily="2" charset="2"/>
              <a:buNone/>
            </a:pPr>
            <a:endParaRPr lang="en-US" altLang="en-US">
              <a:latin typeface="Arial" panose="020B0604020202020204" pitchFamily="34" charset="0"/>
              <a:ea typeface="ＭＳ Ｐゴシック" panose="020B0600070205080204" pitchFamily="34" charset="-128"/>
            </a:endParaRPr>
          </a:p>
        </p:txBody>
      </p:sp>
      <p:pic>
        <p:nvPicPr>
          <p:cNvPr id="61444" name="Picture 9" descr="pad">
            <a:extLst>
              <a:ext uri="{FF2B5EF4-FFF2-40B4-BE49-F238E27FC236}">
                <a16:creationId xmlns:a16="http://schemas.microsoft.com/office/drawing/2014/main" id="{5BB49115-5BF5-7504-CC84-C6861D81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2596" name="Group 20">
            <a:extLst>
              <a:ext uri="{FF2B5EF4-FFF2-40B4-BE49-F238E27FC236}">
                <a16:creationId xmlns:a16="http://schemas.microsoft.com/office/drawing/2014/main" id="{32686535-16A0-2CBF-9361-0DA1FF51F59E}"/>
              </a:ext>
            </a:extLst>
          </p:cNvPr>
          <p:cNvGraphicFramePr>
            <a:graphicFrameLocks noGrp="1"/>
          </p:cNvGraphicFramePr>
          <p:nvPr/>
        </p:nvGraphicFramePr>
        <p:xfrm>
          <a:off x="0" y="0"/>
          <a:ext cx="2241550" cy="2087563"/>
        </p:xfrm>
        <a:graphic>
          <a:graphicData uri="http://schemas.openxmlformats.org/drawingml/2006/table">
            <a:tbl>
              <a:tblPr/>
              <a:tblGrid>
                <a:gridCol w="2241550">
                  <a:extLst>
                    <a:ext uri="{9D8B030D-6E8A-4147-A177-3AD203B41FA5}">
                      <a16:colId xmlns:a16="http://schemas.microsoft.com/office/drawing/2014/main" val="20000"/>
                    </a:ext>
                  </a:extLst>
                </a:gridCol>
              </a:tblGrid>
              <a:tr h="156947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charset="0"/>
                          <a:ea typeface="ＭＳ Ｐゴシック" charset="-128"/>
                          <a:hlinkClick r:id="rId4"/>
                        </a:rPr>
                        <a:t>  </a:t>
                      </a:r>
                      <a:r>
                        <a:rPr kumimoji="0" lang="en-US" altLang="en-US" sz="7300" b="0" i="0" u="none" strike="noStrike" cap="none" normalizeH="0" baseline="0">
                          <a:ln>
                            <a:noFill/>
                          </a:ln>
                          <a:solidFill>
                            <a:schemeClr val="tx1"/>
                          </a:solidFill>
                          <a:effectLst/>
                          <a:latin typeface="Times" charset="0"/>
                          <a:ea typeface="ＭＳ Ｐゴシック" charset="-128"/>
                        </a:rPr>
                        <a:t> </a:t>
                      </a:r>
                      <a:r>
                        <a:rPr kumimoji="0" lang="en-US" altLang="en-US" sz="2400" b="0" i="0" u="none" strike="noStrike" cap="none" normalizeH="0" baseline="0">
                          <a:ln>
                            <a:noFill/>
                          </a:ln>
                          <a:solidFill>
                            <a:schemeClr val="tx1"/>
                          </a:solidFill>
                          <a:effectLst/>
                          <a:latin typeface="Times" charset="0"/>
                          <a:ea typeface="ＭＳ Ｐゴシック" charset="-128"/>
                        </a:rPr>
                        <a:t>                       </a:t>
                      </a:r>
                      <a:r>
                        <a:rPr kumimoji="0" lang="en-US" altLang="en-US" sz="400" b="0" i="0" u="none" strike="noStrike" cap="none" normalizeH="0" baseline="0">
                          <a:ln>
                            <a:noFill/>
                          </a:ln>
                          <a:solidFill>
                            <a:schemeClr val="tx1"/>
                          </a:solidFill>
                          <a:effectLst/>
                          <a:latin typeface="Times" charset="0"/>
                          <a:ea typeface="ＭＳ Ｐゴシック" charset="-128"/>
                        </a:rPr>
                        <a:t> </a:t>
                      </a:r>
                      <a:endParaRPr kumimoji="0" lang="en-US" altLang="en-US" sz="2400" b="0" i="0" u="none" strike="noStrike" cap="none" normalizeH="0" baseline="0">
                        <a:ln>
                          <a:noFill/>
                        </a:ln>
                        <a:solidFill>
                          <a:schemeClr val="tx1"/>
                        </a:solidFill>
                        <a:effectLst/>
                        <a:latin typeface="Times" charset="0"/>
                        <a:ea typeface="ＭＳ Ｐゴシック" charset="-128"/>
                      </a:endParaRPr>
                    </a:p>
                  </a:txBody>
                  <a:tcPr marT="45685" marB="4568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1809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1F497D"/>
                          </a:outerShdw>
                        </a:effectLst>
                        <a:latin typeface="Arial" charset="0"/>
                        <a:ea typeface="ＭＳ Ｐゴシック" charset="-128"/>
                      </a:endParaRPr>
                    </a:p>
                  </a:txBody>
                  <a:tcPr marT="45685" marB="4568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448" name="Picture 8" descr="Click to enlarge">
            <a:hlinkClick r:id="rId4"/>
            <a:extLst>
              <a:ext uri="{FF2B5EF4-FFF2-40B4-BE49-F238E27FC236}">
                <a16:creationId xmlns:a16="http://schemas.microsoft.com/office/drawing/2014/main" id="{26857B2E-A7D7-CA21-1F9B-2BAC22B0D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00400"/>
            <a:ext cx="3962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21">
            <a:extLst>
              <a:ext uri="{FF2B5EF4-FFF2-40B4-BE49-F238E27FC236}">
                <a16:creationId xmlns:a16="http://schemas.microsoft.com/office/drawing/2014/main" id="{68F3D56A-C29F-D71F-D2C2-A0EEB430358F}"/>
              </a:ext>
            </a:extLst>
          </p:cNvPr>
          <p:cNvSpPr txBox="1">
            <a:spLocks noChangeArrowheads="1"/>
          </p:cNvSpPr>
          <p:nvPr/>
        </p:nvSpPr>
        <p:spPr bwMode="auto">
          <a:xfrm>
            <a:off x="762000" y="1981200"/>
            <a:ext cx="3276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latin typeface="Times" pitchFamily="2" charset="0"/>
              </a:rPr>
              <a:t>Flat Parallel Computer </a:t>
            </a:r>
          </a:p>
          <a:p>
            <a:pPr eaLnBrk="1" hangingPunct="1">
              <a:spcBef>
                <a:spcPct val="50000"/>
              </a:spcBef>
              <a:buFontTx/>
              <a:buNone/>
            </a:pPr>
            <a:r>
              <a:rPr lang="en-US" altLang="en-US" sz="2400">
                <a:latin typeface="Times" pitchFamily="2" charset="0"/>
              </a:rPr>
              <a:t>	Cable</a:t>
            </a:r>
          </a:p>
        </p:txBody>
      </p:sp>
      <p:pic>
        <p:nvPicPr>
          <p:cNvPr id="61450" name="Picture 27" descr="60930522">
            <a:extLst>
              <a:ext uri="{FF2B5EF4-FFF2-40B4-BE49-F238E27FC236}">
                <a16:creationId xmlns:a16="http://schemas.microsoft.com/office/drawing/2014/main" id="{5527A6F8-2043-B29F-280C-8843D93EFC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276600"/>
            <a:ext cx="3962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1" name="Text Box 28">
            <a:extLst>
              <a:ext uri="{FF2B5EF4-FFF2-40B4-BE49-F238E27FC236}">
                <a16:creationId xmlns:a16="http://schemas.microsoft.com/office/drawing/2014/main" id="{EEC74D6E-9446-8F48-1105-A93B93249204}"/>
              </a:ext>
            </a:extLst>
          </p:cNvPr>
          <p:cNvSpPr txBox="1">
            <a:spLocks noChangeArrowheads="1"/>
          </p:cNvSpPr>
          <p:nvPr/>
        </p:nvSpPr>
        <p:spPr bwMode="auto">
          <a:xfrm>
            <a:off x="4953000" y="2209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latin typeface="Times" pitchFamily="2" charset="0"/>
              </a:rPr>
              <a:t>Serial Computer Cable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22940CC3-AF50-8F22-B0DD-88CE039C648D}"/>
              </a:ext>
            </a:extLst>
          </p:cNvPr>
          <p:cNvSpPr>
            <a:spLocks noGrp="1"/>
          </p:cNvSpPr>
          <p:nvPr>
            <p:ph type="title"/>
          </p:nvPr>
        </p:nvSpPr>
        <p:spPr/>
        <p:txBody>
          <a:bodyPr/>
          <a:lstStyle/>
          <a:p>
            <a:pPr eaLnBrk="1" hangingPunct="1"/>
            <a:r>
              <a:rPr lang="en-US" altLang="en-US">
                <a:ea typeface="ＭＳ Ｐゴシック" panose="020B0600070205080204" pitchFamily="34" charset="-128"/>
              </a:rPr>
              <a:t>Where are parallel busses used?</a:t>
            </a:r>
          </a:p>
        </p:txBody>
      </p:sp>
      <p:sp>
        <p:nvSpPr>
          <p:cNvPr id="50179" name="Rectangle 3">
            <a:extLst>
              <a:ext uri="{FF2B5EF4-FFF2-40B4-BE49-F238E27FC236}">
                <a16:creationId xmlns:a16="http://schemas.microsoft.com/office/drawing/2014/main" id="{01578B2E-B1DC-1673-41D7-DC528BAFE5A2}"/>
              </a:ext>
            </a:extLst>
          </p:cNvPr>
          <p:cNvSpPr>
            <a:spLocks noGrp="1" noChangeArrowheads="1"/>
          </p:cNvSpPr>
          <p:nvPr>
            <p:ph idx="1"/>
          </p:nvPr>
        </p:nvSpPr>
        <p:spPr>
          <a:xfrm>
            <a:off x="533400" y="1676400"/>
            <a:ext cx="7772400" cy="4114800"/>
          </a:xfrm>
        </p:spPr>
        <p:txBody>
          <a:bodyPr rtlCol="0">
            <a:normAutofit lnSpcReduction="10000"/>
          </a:bodyPr>
          <a:lstStyle/>
          <a:p>
            <a:pPr marL="182880" indent="-182880" eaLnBrk="1" fontAlgn="auto" hangingPunct="1">
              <a:lnSpc>
                <a:spcPct val="90000"/>
              </a:lnSpc>
              <a:spcAft>
                <a:spcPts val="0"/>
              </a:spcAft>
              <a:defRPr/>
            </a:pPr>
            <a:r>
              <a:rPr lang="en-US" sz="2800" dirty="0">
                <a:ea typeface="+mn-ea"/>
                <a:cs typeface="+mn-cs"/>
              </a:rPr>
              <a:t>All of the paths inside the CPU and between the CPU, main memory and video processor are implemented using parallel busses for the very fastest transfer rates.</a:t>
            </a:r>
          </a:p>
          <a:p>
            <a:pPr marL="182880" indent="-182880" eaLnBrk="1" fontAlgn="auto" hangingPunct="1">
              <a:lnSpc>
                <a:spcPct val="90000"/>
              </a:lnSpc>
              <a:spcAft>
                <a:spcPts val="0"/>
              </a:spcAft>
              <a:buFont typeface="Wingdings" charset="0"/>
              <a:buNone/>
              <a:defRPr/>
            </a:pPr>
            <a:r>
              <a:rPr lang="en-US" sz="2800" dirty="0">
                <a:ea typeface="+mn-ea"/>
                <a:cs typeface="+mn-cs"/>
              </a:rPr>
              <a:t>  </a:t>
            </a:r>
          </a:p>
          <a:p>
            <a:pPr marL="182880" indent="-182880" eaLnBrk="1" fontAlgn="auto" hangingPunct="1">
              <a:lnSpc>
                <a:spcPct val="90000"/>
              </a:lnSpc>
              <a:spcAft>
                <a:spcPts val="0"/>
              </a:spcAft>
              <a:defRPr/>
            </a:pPr>
            <a:r>
              <a:rPr lang="en-US" sz="2800" dirty="0">
                <a:ea typeface="+mn-ea"/>
                <a:cs typeface="+mn-cs"/>
              </a:rPr>
              <a:t>Any plug in cards use parallel busses as well as internal magnetic and optical disk drives.</a:t>
            </a:r>
          </a:p>
          <a:p>
            <a:pPr marL="182880" indent="-182880" eaLnBrk="1" fontAlgn="auto" hangingPunct="1">
              <a:lnSpc>
                <a:spcPct val="90000"/>
              </a:lnSpc>
              <a:spcAft>
                <a:spcPts val="0"/>
              </a:spcAft>
              <a:buFont typeface="Wingdings" charset="0"/>
              <a:buNone/>
              <a:defRPr/>
            </a:pPr>
            <a:endParaRPr lang="en-US" sz="2800" dirty="0">
              <a:ea typeface="+mn-ea"/>
              <a:cs typeface="+mn-cs"/>
            </a:endParaRPr>
          </a:p>
          <a:p>
            <a:pPr marL="182880" indent="-182880" eaLnBrk="1" fontAlgn="auto" hangingPunct="1">
              <a:lnSpc>
                <a:spcPct val="90000"/>
              </a:lnSpc>
              <a:spcAft>
                <a:spcPts val="0"/>
              </a:spcAft>
              <a:defRPr/>
            </a:pPr>
            <a:r>
              <a:rPr lang="en-US" sz="2800" dirty="0">
                <a:ea typeface="+mn-ea"/>
                <a:cs typeface="+mn-cs"/>
              </a:rPr>
              <a:t>Most of these busses are either 16, 32 or 64 bits wide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58ED-2A53-31BC-C728-5838B3E2BD16}"/>
              </a:ext>
            </a:extLst>
          </p:cNvPr>
          <p:cNvSpPr>
            <a:spLocks noGrp="1"/>
          </p:cNvSpPr>
          <p:nvPr>
            <p:ph type="title"/>
          </p:nvPr>
        </p:nvSpPr>
        <p:spPr/>
        <p:txBody>
          <a:bodyPr/>
          <a:lstStyle/>
          <a:p>
            <a:endParaRPr lang="en-US"/>
          </a:p>
        </p:txBody>
      </p:sp>
      <p:pic>
        <p:nvPicPr>
          <p:cNvPr id="95233" name="Picture 1" descr="storage capacity chart">
            <a:extLst>
              <a:ext uri="{FF2B5EF4-FFF2-40B4-BE49-F238E27FC236}">
                <a16:creationId xmlns:a16="http://schemas.microsoft.com/office/drawing/2014/main" id="{0F97C936-41F1-3764-61CE-C63C2553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 y="274638"/>
            <a:ext cx="7924800" cy="5425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F6993F-874B-03F5-7542-590F75CF6889}"/>
              </a:ext>
            </a:extLst>
          </p:cNvPr>
          <p:cNvSpPr>
            <a:spLocks noChangeArrowheads="1"/>
          </p:cNvSpPr>
          <p:nvPr/>
        </p:nvSpPr>
        <p:spPr bwMode="auto">
          <a:xfrm flipH="1">
            <a:off x="-45720" y="-120115263"/>
            <a:ext cx="45719" cy="240327305"/>
          </a:xfrm>
          <a:prstGeom prst="rect">
            <a:avLst/>
          </a:prstGeom>
          <a:solidFill>
            <a:srgbClr val="323232"/>
          </a:solidFill>
          <a:ln>
            <a:noFill/>
          </a:ln>
          <a:effectLst/>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Werner Buchholz is credited by Fred Brooks -- author of the</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3"/>
              </a:rPr>
              <a:t>classic software engineering tome</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1"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The</a:t>
            </a:r>
            <a:r>
              <a:rPr kumimoji="0" lang="en-US" altLang="en-US" sz="1300" b="0" i="1"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1"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Mythical Man-Month: Essays on Software</a:t>
            </a:r>
            <a:r>
              <a:rPr kumimoji="0" lang="en-US" altLang="en-US" sz="1300" b="0" i="1"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1"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Engineering</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and an early IBM hardware architect and IBM System/360 OS project manager -- as the originator of the term</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1"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 According to Brooks,</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4"/>
              </a:rPr>
              <a:t>Buchholz came up with byte</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while helping to design IBM's first transistorized supercomputer, the 7030 STRETCH, in 1956.</a:t>
            </a:r>
            <a:endParaRPr kumimoji="0" lang="en-US" altLang="en-US" sz="1500" b="1"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rPr>
              <a:t>Terabyte vs. other byte measures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Measurements that are smaller than a terabyte include a kilobyte, megabyte and gigabyte.</a:t>
            </a:r>
            <a:endPar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 terabyte is one of the largest units of storage media that products on the market use today, but it is not the biggest unit of measurement in data storage. Units larger than a terabyte include a</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5"/>
              </a:rPr>
              <a:t>petabyte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6"/>
              </a:rPr>
              <a:t>exabyte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7"/>
              </a:rPr>
              <a:t>zettabyte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8"/>
              </a:rPr>
              <a:t>yottabyte</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and</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9"/>
              </a:rPr>
              <a:t>brontobyte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 A </a:t>
            </a:r>
            <a:r>
              <a:rPr kumimoji="0" lang="en-US" altLang="en-US" sz="1300" b="0" i="0" u="none" strike="noStrike" cap="none" normalizeH="0" baseline="0" dirty="0" err="1">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geopbyte</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 is also larger than a terabyte and refers to 10</a:t>
            </a:r>
            <a:r>
              <a:rPr kumimoji="0" lang="en-US" altLang="en-US" sz="900" b="0" i="0" u="none" strike="noStrike" cap="none" normalizeH="0" baseline="3000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30</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bytes, or 1,000 brontobytes.</a:t>
            </a:r>
            <a:endPar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Additional units of measurement become necessary as the</a:t>
            </a:r>
            <a:r>
              <a:rPr kumimoji="0" lang="en-US" altLang="en-US" sz="1300" b="0" i="0" u="none" strike="noStrike" cap="none" normalizeH="0" baseline="0" dirty="0">
                <a:ln>
                  <a:noFill/>
                </a:ln>
                <a:solidFill>
                  <a:srgbClr val="666666"/>
                </a:solidFill>
                <a:effectLst/>
                <a:latin typeface="Times" pitchFamily="2" charset="0"/>
                <a:ea typeface="ＭＳ Ｐゴシック" panose="020B0600070205080204" pitchFamily="34" charset="-128"/>
                <a:cs typeface="Arial" panose="020B0604020202020204" pitchFamily="34" charset="0"/>
              </a:rPr>
              <a:t> </a:t>
            </a:r>
            <a:r>
              <a:rPr kumimoji="0" lang="en-US" altLang="en-US" sz="1300" b="0" i="0" u="sng" strike="noStrike" cap="none" normalizeH="0" baseline="0" dirty="0">
                <a:ln>
                  <a:noFill/>
                </a:ln>
                <a:solidFill>
                  <a:srgbClr val="007CAD"/>
                </a:solidFill>
                <a:effectLst/>
                <a:latin typeface="Arial" panose="020B0604020202020204" pitchFamily="34" charset="0"/>
                <a:ea typeface="ＭＳ Ｐゴシック" panose="020B0600070205080204" pitchFamily="34" charset="-128"/>
                <a:cs typeface="Arial" panose="020B0604020202020204" pitchFamily="34" charset="0"/>
                <a:hlinkClick r:id="rId10"/>
              </a:rPr>
              <a:t>amount of data in the world increases</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 And </a:t>
            </a:r>
            <a:r>
              <a:rPr kumimoji="0" lang="en-US" altLang="en-US" sz="1300" b="0" i="0" u="none" strike="noStrike" cap="none" normalizeH="0" baseline="0" dirty="0" err="1">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it'sdown</a:t>
            </a: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 any time soon. Actual drive capacity may not currently go beyond the terabyte scale, but this will undoubtedly change as storage media technology evolves.</a:t>
            </a:r>
            <a:endPar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666666"/>
                </a:solidFill>
                <a:effectLst/>
                <a:latin typeface="Arial" panose="020B0604020202020204" pitchFamily="34" charset="0"/>
                <a:ea typeface="ＭＳ Ｐゴシック" panose="020B0600070205080204" pitchFamily="34" charset="-128"/>
                <a:cs typeface="Arial" panose="020B0604020202020204" pitchFamily="34" charset="0"/>
              </a:rPr>
              <a:t>To further explore TB vs. GB and how other units compare, refer to the below chart.</a:t>
            </a:r>
            <a:endPar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29900" b="0" i="0" u="none" strike="noStrike" cap="none" normalizeH="0" baseline="0" dirty="0">
                <a:ln>
                  <a:noFill/>
                </a:ln>
                <a:solidFill>
                  <a:srgbClr val="323232"/>
                </a:solidFill>
                <a:effectLst/>
                <a:latin typeface="Times" pitchFamily="2" charset="0"/>
                <a:ea typeface="ＭＳ Ｐゴシック" panose="020B0600070205080204" pitchFamily="34" charset="-128"/>
                <a:cs typeface="Arial" panose="020B0604020202020204" pitchFamily="34" charset="0"/>
              </a:rPr>
              <a:t>       </a:t>
            </a:r>
            <a:endParaRPr kumimoji="0" lang="en-US" altLang="en-US" sz="1100" b="0" i="0" u="none" strike="noStrike" cap="none" normalizeH="0" baseline="0" dirty="0">
              <a:ln>
                <a:noFill/>
              </a:ln>
              <a:solidFill>
                <a:srgbClr val="323232"/>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pitchFamily="2" charset="0"/>
              <a:ea typeface="ＭＳ Ｐゴシック" panose="020B0600070205080204" pitchFamily="34" charset="-128"/>
            </a:endParaRPr>
          </a:p>
        </p:txBody>
      </p:sp>
      <p:sp>
        <p:nvSpPr>
          <p:cNvPr id="4" name="AutoShape 3" descr="storage media units chart">
            <a:extLst>
              <a:ext uri="{FF2B5EF4-FFF2-40B4-BE49-F238E27FC236}">
                <a16:creationId xmlns:a16="http://schemas.microsoft.com/office/drawing/2014/main" id="{D44FD439-D31A-3636-D361-08EA5595B9D3}"/>
              </a:ext>
            </a:extLst>
          </p:cNvPr>
          <p:cNvSpPr>
            <a:spLocks noChangeAspect="1" noChangeArrowheads="1"/>
          </p:cNvSpPr>
          <p:nvPr/>
        </p:nvSpPr>
        <p:spPr bwMode="auto">
          <a:xfrm>
            <a:off x="76200" y="-1889125"/>
            <a:ext cx="7924800" cy="5699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a:hlinkClick r:id="rId11"/>
            <a:extLst>
              <a:ext uri="{FF2B5EF4-FFF2-40B4-BE49-F238E27FC236}">
                <a16:creationId xmlns:a16="http://schemas.microsoft.com/office/drawing/2014/main" id="{F78779D2-013D-44D5-90A3-F2348BA060DB}"/>
              </a:ext>
            </a:extLst>
          </p:cNvPr>
          <p:cNvSpPr>
            <a:spLocks noChangeAspect="1" noChangeArrowheads="1"/>
          </p:cNvSpPr>
          <p:nvPr/>
        </p:nvSpPr>
        <p:spPr bwMode="auto">
          <a:xfrm>
            <a:off x="149225" y="-556260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a:hlinkClick r:id="rId12"/>
            <a:extLst>
              <a:ext uri="{FF2B5EF4-FFF2-40B4-BE49-F238E27FC236}">
                <a16:creationId xmlns:a16="http://schemas.microsoft.com/office/drawing/2014/main" id="{ACB4C767-C0C8-82B5-F30F-1FD681985728}"/>
              </a:ext>
            </a:extLst>
          </p:cNvPr>
          <p:cNvSpPr>
            <a:spLocks noChangeAspect="1" noChangeArrowheads="1"/>
          </p:cNvSpPr>
          <p:nvPr/>
        </p:nvSpPr>
        <p:spPr bwMode="auto">
          <a:xfrm>
            <a:off x="149225" y="-2713038"/>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a:hlinkClick r:id="rId13"/>
            <a:extLst>
              <a:ext uri="{FF2B5EF4-FFF2-40B4-BE49-F238E27FC236}">
                <a16:creationId xmlns:a16="http://schemas.microsoft.com/office/drawing/2014/main" id="{EB74770F-F476-DD84-EF1E-2A227490D5B3}"/>
              </a:ext>
            </a:extLst>
          </p:cNvPr>
          <p:cNvSpPr>
            <a:spLocks noChangeAspect="1" noChangeArrowheads="1"/>
          </p:cNvSpPr>
          <p:nvPr/>
        </p:nvSpPr>
        <p:spPr bwMode="auto">
          <a:xfrm>
            <a:off x="149225" y="136525"/>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039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E283A1FA-B5DE-1D56-6AFC-8EE946ADC65C}"/>
              </a:ext>
            </a:extLst>
          </p:cNvPr>
          <p:cNvSpPr>
            <a:spLocks noGrp="1"/>
          </p:cNvSpPr>
          <p:nvPr>
            <p:ph type="title"/>
          </p:nvPr>
        </p:nvSpPr>
        <p:spPr/>
        <p:txBody>
          <a:bodyPr/>
          <a:lstStyle/>
          <a:p>
            <a:pPr eaLnBrk="1" hangingPunct="1"/>
            <a:r>
              <a:rPr lang="en-US" altLang="en-US">
                <a:ea typeface="ＭＳ Ｐゴシック" panose="020B0600070205080204" pitchFamily="34" charset="-128"/>
              </a:rPr>
              <a:t>Where are serial busses used?</a:t>
            </a:r>
          </a:p>
        </p:txBody>
      </p:sp>
      <p:sp>
        <p:nvSpPr>
          <p:cNvPr id="72706" name="Rectangle 3">
            <a:extLst>
              <a:ext uri="{FF2B5EF4-FFF2-40B4-BE49-F238E27FC236}">
                <a16:creationId xmlns:a16="http://schemas.microsoft.com/office/drawing/2014/main" id="{35615DF1-406D-24FE-0F6B-CF7BBA88ABBE}"/>
              </a:ext>
            </a:extLst>
          </p:cNvPr>
          <p:cNvSpPr>
            <a:spLocks noGrp="1" noChangeArrowheads="1"/>
          </p:cNvSpPr>
          <p:nvPr>
            <p:ph idx="1"/>
          </p:nvPr>
        </p:nvSpPr>
        <p:spPr>
          <a:xfrm>
            <a:off x="533400" y="1676400"/>
            <a:ext cx="7772400" cy="4114800"/>
          </a:xfrm>
        </p:spPr>
        <p:txBody>
          <a:bodyPr rtlCol="0">
            <a:normAutofit fontScale="92500" lnSpcReduction="20000"/>
          </a:bodyPr>
          <a:lstStyle/>
          <a:p>
            <a:pPr eaLnBrk="1" fontAlgn="auto" hangingPunct="1">
              <a:lnSpc>
                <a:spcPct val="90000"/>
              </a:lnSpc>
              <a:spcAft>
                <a:spcPts val="0"/>
              </a:spcAft>
              <a:buFont typeface="Arial"/>
              <a:buChar char="•"/>
              <a:defRPr/>
            </a:pPr>
            <a:r>
              <a:rPr lang="en-US" dirty="0">
                <a:latin typeface="Arial" charset="0"/>
                <a:ea typeface="+mn-ea"/>
                <a:cs typeface="+mn-cs"/>
              </a:rPr>
              <a:t>Serial busses are primarily used to connect external devices and peripherals.  The data transfer rates of peripherals connected via serial are generally slower than those connected by parallel.</a:t>
            </a:r>
          </a:p>
          <a:p>
            <a:pPr eaLnBrk="1" fontAlgn="auto" hangingPunct="1">
              <a:lnSpc>
                <a:spcPct val="90000"/>
              </a:lnSpc>
              <a:spcAft>
                <a:spcPts val="0"/>
              </a:spcAft>
              <a:buFont typeface="Wingdings" charset="0"/>
              <a:buNone/>
              <a:defRPr/>
            </a:pPr>
            <a:endParaRPr lang="en-US" dirty="0">
              <a:latin typeface="Arial" charset="0"/>
              <a:ea typeface="+mn-ea"/>
              <a:cs typeface="+mn-cs"/>
            </a:endParaRPr>
          </a:p>
          <a:p>
            <a:pPr eaLnBrk="1" fontAlgn="auto" hangingPunct="1">
              <a:lnSpc>
                <a:spcPct val="90000"/>
              </a:lnSpc>
              <a:spcAft>
                <a:spcPts val="0"/>
              </a:spcAft>
              <a:buFont typeface="Arial"/>
              <a:buChar char="•"/>
              <a:defRPr/>
            </a:pPr>
            <a:r>
              <a:rPr lang="en-US" dirty="0">
                <a:latin typeface="Arial" charset="0"/>
                <a:ea typeface="+mn-ea"/>
                <a:cs typeface="+mn-cs"/>
              </a:rPr>
              <a:t>Serial is convenient, relatively inexpensive and getting faster all of the time.</a:t>
            </a:r>
          </a:p>
          <a:p>
            <a:pPr eaLnBrk="1" fontAlgn="auto" hangingPunct="1">
              <a:lnSpc>
                <a:spcPct val="90000"/>
              </a:lnSpc>
              <a:spcAft>
                <a:spcPts val="0"/>
              </a:spcAft>
              <a:buFont typeface="Wingdings" charset="0"/>
              <a:buNone/>
              <a:defRPr/>
            </a:pPr>
            <a:endParaRPr lang="en-US" dirty="0">
              <a:latin typeface="Arial" charset="0"/>
              <a:ea typeface="+mn-ea"/>
              <a:cs typeface="+mn-cs"/>
            </a:endParaRPr>
          </a:p>
          <a:p>
            <a:pPr eaLnBrk="1" fontAlgn="auto" hangingPunct="1">
              <a:lnSpc>
                <a:spcPct val="90000"/>
              </a:lnSpc>
              <a:spcAft>
                <a:spcPts val="0"/>
              </a:spcAft>
              <a:buFont typeface="Arial"/>
              <a:buChar char="•"/>
              <a:defRPr/>
            </a:pPr>
            <a:r>
              <a:rPr lang="en-US" dirty="0">
                <a:latin typeface="Arial" charset="0"/>
                <a:ea typeface="+mn-ea"/>
                <a:cs typeface="+mn-cs"/>
              </a:rPr>
              <a:t>The current serial standard for peripherals is called USB 2.0 and USB 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CA0DFC4-17A2-7D44-FA4F-C7BCA3F29560}"/>
              </a:ext>
            </a:extLst>
          </p:cNvPr>
          <p:cNvSpPr>
            <a:spLocks noGrp="1"/>
          </p:cNvSpPr>
          <p:nvPr>
            <p:ph type="title"/>
          </p:nvPr>
        </p:nvSpPr>
        <p:spPr/>
        <p:txBody>
          <a:bodyPr/>
          <a:lstStyle/>
          <a:p>
            <a:pPr eaLnBrk="1" hangingPunct="1"/>
            <a:r>
              <a:rPr lang="en-US" altLang="en-US">
                <a:ea typeface="ＭＳ Ｐゴシック" panose="020B0600070205080204" pitchFamily="34" charset="-128"/>
              </a:rPr>
              <a:t>USB 2.0</a:t>
            </a:r>
          </a:p>
        </p:txBody>
      </p:sp>
      <p:sp>
        <p:nvSpPr>
          <p:cNvPr id="74754" name="Rectangle 3">
            <a:extLst>
              <a:ext uri="{FF2B5EF4-FFF2-40B4-BE49-F238E27FC236}">
                <a16:creationId xmlns:a16="http://schemas.microsoft.com/office/drawing/2014/main" id="{92CD0A6E-0523-8688-728D-291D5E4DFABB}"/>
              </a:ext>
            </a:extLst>
          </p:cNvPr>
          <p:cNvSpPr>
            <a:spLocks noGrp="1" noChangeArrowheads="1"/>
          </p:cNvSpPr>
          <p:nvPr>
            <p:ph idx="1"/>
          </p:nvPr>
        </p:nvSpPr>
        <p:spPr/>
        <p:txBody>
          <a:bodyPr rtlCol="0">
            <a:normAutofit fontScale="77500" lnSpcReduction="20000"/>
          </a:bodyPr>
          <a:lstStyle/>
          <a:p>
            <a:pPr eaLnBrk="1" fontAlgn="auto" hangingPunct="1">
              <a:spcAft>
                <a:spcPts val="0"/>
              </a:spcAft>
              <a:buFont typeface="Arial"/>
              <a:buChar char="•"/>
              <a:defRPr/>
            </a:pPr>
            <a:r>
              <a:rPr lang="en-US">
                <a:latin typeface="Arial" charset="0"/>
                <a:ea typeface="+mn-ea"/>
                <a:cs typeface="+mn-cs"/>
              </a:rPr>
              <a:t>Max transfer speed of 400Mbps (Megabits per second), 40 times faster than the predecessor USB 1.1</a:t>
            </a:r>
          </a:p>
          <a:p>
            <a:pPr eaLnBrk="1" fontAlgn="auto" hangingPunct="1">
              <a:spcAft>
                <a:spcPts val="0"/>
              </a:spcAft>
              <a:buFont typeface="Wingdings" charset="0"/>
              <a:buNone/>
              <a:defRPr/>
            </a:pPr>
            <a:endParaRPr lang="en-US">
              <a:latin typeface="Arial" charset="0"/>
              <a:ea typeface="+mn-ea"/>
              <a:cs typeface="+mn-cs"/>
            </a:endParaRPr>
          </a:p>
          <a:p>
            <a:pPr eaLnBrk="1" fontAlgn="auto" hangingPunct="1">
              <a:spcAft>
                <a:spcPts val="0"/>
              </a:spcAft>
              <a:buFont typeface="Arial"/>
              <a:buChar char="•"/>
              <a:defRPr/>
            </a:pPr>
            <a:r>
              <a:rPr lang="en-US">
                <a:latin typeface="Arial" charset="0"/>
                <a:ea typeface="+mn-ea"/>
                <a:cs typeface="+mn-cs"/>
              </a:rPr>
              <a:t>Supports up to 127 devices connected to the same controller chip!</a:t>
            </a:r>
          </a:p>
          <a:p>
            <a:pPr eaLnBrk="1" fontAlgn="auto" hangingPunct="1">
              <a:spcAft>
                <a:spcPts val="0"/>
              </a:spcAft>
              <a:buFont typeface="Wingdings" charset="0"/>
              <a:buNone/>
              <a:defRPr/>
            </a:pPr>
            <a:endParaRPr lang="en-US">
              <a:latin typeface="Arial" charset="0"/>
              <a:ea typeface="+mn-ea"/>
              <a:cs typeface="+mn-cs"/>
            </a:endParaRPr>
          </a:p>
          <a:p>
            <a:pPr eaLnBrk="1" fontAlgn="auto" hangingPunct="1">
              <a:spcAft>
                <a:spcPts val="0"/>
              </a:spcAft>
              <a:buFont typeface="Arial"/>
              <a:buChar char="•"/>
              <a:defRPr/>
            </a:pPr>
            <a:r>
              <a:rPr lang="en-US">
                <a:latin typeface="Arial" charset="0"/>
                <a:ea typeface="+mn-ea"/>
                <a:cs typeface="+mn-cs"/>
              </a:rPr>
              <a:t>A USB cable can be 5 meters long without causing any performance problems</a:t>
            </a:r>
          </a:p>
          <a:p>
            <a:pPr eaLnBrk="1" fontAlgn="auto" hangingPunct="1">
              <a:spcAft>
                <a:spcPts val="0"/>
              </a:spcAft>
              <a:buFont typeface="Wingdings" charset="0"/>
              <a:buNone/>
              <a:defRPr/>
            </a:pPr>
            <a:endParaRPr lang="en-US">
              <a:latin typeface="Arial" charset="0"/>
              <a:ea typeface="+mn-ea"/>
              <a:cs typeface="+mn-cs"/>
            </a:endParaRPr>
          </a:p>
          <a:p>
            <a:pPr eaLnBrk="1" fontAlgn="auto" hangingPunct="1">
              <a:spcAft>
                <a:spcPts val="0"/>
              </a:spcAft>
              <a:buFont typeface="Arial"/>
              <a:buChar char="•"/>
              <a:defRPr/>
            </a:pPr>
            <a:r>
              <a:rPr lang="en-US">
                <a:latin typeface="Arial" charset="0"/>
                <a:ea typeface="+mn-ea"/>
                <a:cs typeface="+mn-cs"/>
              </a:rPr>
              <a:t>USB has become the ubiquitous serial connection standard for practically every external PC peripheral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1ED3CAF-FFE0-5C19-D782-5828E77A0864}"/>
              </a:ext>
            </a:extLst>
          </p:cNvPr>
          <p:cNvSpPr>
            <a:spLocks noGrp="1"/>
          </p:cNvSpPr>
          <p:nvPr>
            <p:ph type="title"/>
          </p:nvPr>
        </p:nvSpPr>
        <p:spPr/>
        <p:txBody>
          <a:bodyPr/>
          <a:lstStyle/>
          <a:p>
            <a:pPr eaLnBrk="1" hangingPunct="1"/>
            <a:r>
              <a:rPr lang="en-US" altLang="en-US">
                <a:ea typeface="ＭＳ Ｐゴシック" panose="020B0600070205080204" pitchFamily="34" charset="-128"/>
              </a:rPr>
              <a:t>USB 3.0!</a:t>
            </a:r>
          </a:p>
        </p:txBody>
      </p:sp>
      <p:sp>
        <p:nvSpPr>
          <p:cNvPr id="69634" name="Rectangle 3">
            <a:extLst>
              <a:ext uri="{FF2B5EF4-FFF2-40B4-BE49-F238E27FC236}">
                <a16:creationId xmlns:a16="http://schemas.microsoft.com/office/drawing/2014/main" id="{3EC09F83-7A32-418B-6EE7-4DE87032B950}"/>
              </a:ext>
            </a:extLst>
          </p:cNvPr>
          <p:cNvSpPr>
            <a:spLocks noGrp="1"/>
          </p:cNvSpPr>
          <p:nvPr>
            <p:ph idx="1"/>
          </p:nvPr>
        </p:nvSpPr>
        <p:spPr/>
        <p:txBody>
          <a:bodyPr/>
          <a:lstStyle/>
          <a:p>
            <a:pPr eaLnBrk="1" hangingPunct="1"/>
            <a:r>
              <a:rPr lang="en-US" altLang="en-US" sz="2800" b="1">
                <a:latin typeface="Arial" panose="020B0604020202020204" pitchFamily="34" charset="0"/>
                <a:ea typeface="ＭＳ Ｐゴシック" panose="020B0600070205080204" pitchFamily="34" charset="-128"/>
              </a:rPr>
              <a:t>Standard introduced in 2008</a:t>
            </a:r>
          </a:p>
          <a:p>
            <a:pPr eaLnBrk="1" hangingPunct="1"/>
            <a:endParaRPr lang="en-US" altLang="en-US" sz="2800" b="1">
              <a:latin typeface="Arial" panose="020B0604020202020204" pitchFamily="34" charset="0"/>
              <a:ea typeface="ＭＳ Ｐゴシック" panose="020B0600070205080204" pitchFamily="34" charset="-128"/>
            </a:endParaRPr>
          </a:p>
          <a:p>
            <a:pPr eaLnBrk="1" hangingPunct="1"/>
            <a:r>
              <a:rPr lang="en-US" altLang="en-US" sz="2800" b="1">
                <a:latin typeface="Arial" panose="020B0604020202020204" pitchFamily="34" charset="0"/>
                <a:ea typeface="ＭＳ Ｐゴシック" panose="020B0600070205080204" pitchFamily="34" charset="-128"/>
              </a:rPr>
              <a:t>Up to 5 Gigabits per second!</a:t>
            </a:r>
          </a:p>
          <a:p>
            <a:pPr eaLnBrk="1" hangingPunct="1"/>
            <a:endParaRPr lang="en-US" altLang="en-US" sz="2800" b="1">
              <a:latin typeface="Arial" panose="020B0604020202020204" pitchFamily="34" charset="0"/>
              <a:ea typeface="ＭＳ Ｐゴシック" panose="020B0600070205080204" pitchFamily="34" charset="-128"/>
            </a:endParaRPr>
          </a:p>
          <a:p>
            <a:pPr eaLnBrk="1" hangingPunct="1"/>
            <a:r>
              <a:rPr lang="en-US" altLang="en-US" sz="2800" b="1">
                <a:latin typeface="Arial" panose="020B0604020202020204" pitchFamily="34" charset="0"/>
                <a:ea typeface="ＭＳ Ｐゴシック" panose="020B0600070205080204" pitchFamily="34" charset="-128"/>
              </a:rPr>
              <a:t>10 times faster than USB 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CD157F8E-631A-4A5C-EBF8-B1229FDB13C9}"/>
              </a:ext>
            </a:extLst>
          </p:cNvPr>
          <p:cNvSpPr>
            <a:spLocks noGrp="1"/>
          </p:cNvSpPr>
          <p:nvPr>
            <p:ph type="title"/>
          </p:nvPr>
        </p:nvSpPr>
        <p:spPr/>
        <p:txBody>
          <a:bodyPr/>
          <a:lstStyle/>
          <a:p>
            <a:r>
              <a:rPr lang="en-US" altLang="en-US">
                <a:ea typeface="ＭＳ Ｐゴシック" panose="020B0600070205080204" pitchFamily="34" charset="-128"/>
              </a:rPr>
              <a:t>USB 4.0</a:t>
            </a:r>
          </a:p>
        </p:txBody>
      </p:sp>
      <p:sp>
        <p:nvSpPr>
          <p:cNvPr id="3" name="Content Placeholder 2">
            <a:extLst>
              <a:ext uri="{FF2B5EF4-FFF2-40B4-BE49-F238E27FC236}">
                <a16:creationId xmlns:a16="http://schemas.microsoft.com/office/drawing/2014/main" id="{36CE4F74-320A-2412-41AE-950D225C2EFB}"/>
              </a:ext>
            </a:extLst>
          </p:cNvPr>
          <p:cNvSpPr>
            <a:spLocks noGrp="1"/>
          </p:cNvSpPr>
          <p:nvPr>
            <p:ph idx="1"/>
          </p:nvPr>
        </p:nvSpPr>
        <p:spPr/>
        <p:txBody>
          <a:bodyPr/>
          <a:lstStyle/>
          <a:p>
            <a:pPr>
              <a:defRPr/>
            </a:pPr>
            <a:endParaRPr lang="en-US" dirty="0"/>
          </a:p>
          <a:p>
            <a:pPr>
              <a:defRPr/>
            </a:pPr>
            <a:r>
              <a:rPr lang="en-US" dirty="0"/>
              <a:t>Introduced at the end of 2020</a:t>
            </a:r>
          </a:p>
          <a:p>
            <a:pPr>
              <a:defRPr/>
            </a:pPr>
            <a:endParaRPr lang="en-US" dirty="0"/>
          </a:p>
          <a:p>
            <a:pPr marL="0" indent="0">
              <a:buFont typeface="Arial" panose="020B0604020202020204" pitchFamily="34" charset="0"/>
              <a:buNone/>
              <a:defRPr/>
            </a:pPr>
            <a:r>
              <a:rPr lang="en-US" dirty="0"/>
              <a:t>        Up to 40GBps!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5C30F23-02FA-2805-1523-429DCB3306E2}"/>
              </a:ext>
            </a:extLst>
          </p:cNvPr>
          <p:cNvSpPr>
            <a:spLocks noGrp="1"/>
          </p:cNvSpPr>
          <p:nvPr>
            <p:ph type="title"/>
          </p:nvPr>
        </p:nvSpPr>
        <p:spPr>
          <a:xfrm>
            <a:off x="374650" y="0"/>
            <a:ext cx="8229600" cy="1143000"/>
          </a:xfrm>
        </p:spPr>
        <p:txBody>
          <a:bodyPr/>
          <a:lstStyle/>
          <a:p>
            <a:pPr eaLnBrk="1" hangingPunct="1"/>
            <a:r>
              <a:rPr lang="en-US" altLang="en-US">
                <a:ea typeface="ＭＳ Ｐゴシック" panose="020B0600070205080204" pitchFamily="34" charset="-128"/>
              </a:rPr>
              <a:t>Apple’s Thunderbolt</a:t>
            </a:r>
          </a:p>
        </p:txBody>
      </p:sp>
      <p:sp>
        <p:nvSpPr>
          <p:cNvPr id="71682" name="Content Placeholder 2">
            <a:extLst>
              <a:ext uri="{FF2B5EF4-FFF2-40B4-BE49-F238E27FC236}">
                <a16:creationId xmlns:a16="http://schemas.microsoft.com/office/drawing/2014/main" id="{58C80632-FF6F-D86E-5596-F43A7FAF066B}"/>
              </a:ext>
            </a:extLst>
          </p:cNvPr>
          <p:cNvSpPr>
            <a:spLocks noGrp="1"/>
          </p:cNvSpPr>
          <p:nvPr>
            <p:ph idx="1"/>
          </p:nvPr>
        </p:nvSpPr>
        <p:spPr>
          <a:xfrm>
            <a:off x="457200" y="1295400"/>
            <a:ext cx="8229600" cy="5562600"/>
          </a:xfrm>
        </p:spPr>
        <p:txBody>
          <a:bodyPr/>
          <a:lstStyle/>
          <a:p>
            <a:pPr eaLnBrk="1" hangingPunct="1"/>
            <a:r>
              <a:rPr lang="en-US" altLang="en-US">
                <a:ea typeface="ＭＳ Ｐゴシック" panose="020B0600070205080204" pitchFamily="34" charset="-128"/>
              </a:rPr>
              <a:t>“The most advanced I/O EVER!”  per Apple</a:t>
            </a:r>
          </a:p>
          <a:p>
            <a:pPr eaLnBrk="1" hangingPunct="1"/>
            <a:r>
              <a:rPr lang="en-US" altLang="en-US">
                <a:ea typeface="ＭＳ Ｐゴシック" panose="020B0600070205080204" pitchFamily="34" charset="-128"/>
              </a:rPr>
              <a:t>Supports high resolution video and high performance data transfers through a SINGLE compact port</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Up to 20 Gb/sec transfer speed!</a:t>
            </a:r>
          </a:p>
          <a:p>
            <a:pPr eaLnBrk="1" hangingPunct="1"/>
            <a:r>
              <a:rPr lang="en-US" altLang="en-US">
                <a:ea typeface="ＭＳ Ｐゴシック" panose="020B0600070205080204" pitchFamily="34" charset="-128"/>
              </a:rPr>
              <a:t>40 times faster that USB 2 and 4 time faster than USB 3.   Compatible with USB 4.0</a:t>
            </a:r>
          </a:p>
        </p:txBody>
      </p:sp>
      <p:pic>
        <p:nvPicPr>
          <p:cNvPr id="71683" name="Picture 4">
            <a:extLst>
              <a:ext uri="{FF2B5EF4-FFF2-40B4-BE49-F238E27FC236}">
                <a16:creationId xmlns:a16="http://schemas.microsoft.com/office/drawing/2014/main" id="{E4545EB4-394A-679B-F5B3-DC91C02CF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8674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4FDCE7-70E4-A5B5-9C6B-DE4265256376}"/>
              </a:ext>
            </a:extLst>
          </p:cNvPr>
          <p:cNvSpPr>
            <a:spLocks noGrp="1"/>
          </p:cNvSpPr>
          <p:nvPr>
            <p:ph type="title"/>
          </p:nvPr>
        </p:nvSpPr>
        <p:spPr/>
        <p:txBody>
          <a:bodyPr/>
          <a:lstStyle/>
          <a:p>
            <a:pPr eaLnBrk="1" hangingPunct="1"/>
            <a:r>
              <a:rPr lang="en-US" altLang="en-US">
                <a:ea typeface="ＭＳ Ｐゴシック" panose="020B0600070205080204" pitchFamily="34" charset="-128"/>
              </a:rPr>
              <a:t>Clocking Data on the Bus</a:t>
            </a:r>
          </a:p>
        </p:txBody>
      </p:sp>
      <p:sp>
        <p:nvSpPr>
          <p:cNvPr id="72706" name="Rectangle 3">
            <a:extLst>
              <a:ext uri="{FF2B5EF4-FFF2-40B4-BE49-F238E27FC236}">
                <a16:creationId xmlns:a16="http://schemas.microsoft.com/office/drawing/2014/main" id="{0480CAE6-3A71-269B-159C-064E5A21C771}"/>
              </a:ext>
            </a:extLst>
          </p:cNvPr>
          <p:cNvSpPr>
            <a:spLocks noGrp="1"/>
          </p:cNvSpPr>
          <p:nvPr>
            <p:ph idx="1"/>
          </p:nvPr>
        </p:nvSpPr>
        <p:spPr>
          <a:xfrm>
            <a:off x="533400" y="1447800"/>
            <a:ext cx="7772400" cy="4114800"/>
          </a:xfrm>
        </p:spPr>
        <p:txBody>
          <a:bodyPr/>
          <a:lstStyle/>
          <a:p>
            <a:pPr eaLnBrk="1" hangingPunct="1"/>
            <a:r>
              <a:rPr lang="en-US" altLang="en-US" sz="2800">
                <a:latin typeface="Arial" panose="020B0604020202020204" pitchFamily="34" charset="0"/>
                <a:ea typeface="ＭＳ Ｐゴシック" panose="020B0600070205080204" pitchFamily="34" charset="-128"/>
              </a:rPr>
              <a:t>Both serial and parallel busses transfer data using a </a:t>
            </a:r>
            <a:r>
              <a:rPr lang="en-US" altLang="en-US" sz="2800">
                <a:solidFill>
                  <a:srgbClr val="FF0000"/>
                </a:solidFill>
                <a:latin typeface="Arial" panose="020B0604020202020204" pitchFamily="34" charset="0"/>
                <a:ea typeface="ＭＳ Ｐゴシック" panose="020B0600070205080204" pitchFamily="34" charset="-128"/>
              </a:rPr>
              <a:t>clock signal </a:t>
            </a:r>
            <a:r>
              <a:rPr lang="en-US" altLang="en-US" sz="2800">
                <a:latin typeface="Arial" panose="020B0604020202020204" pitchFamily="34" charset="0"/>
                <a:ea typeface="ＭＳ Ｐゴシック" panose="020B0600070205080204" pitchFamily="34" charset="-128"/>
              </a:rPr>
              <a:t>that ensures that data is sent and received at certain times based on the clock speed.  </a:t>
            </a:r>
          </a:p>
          <a:p>
            <a:pPr eaLnBrk="1" hangingPunct="1">
              <a:buFont typeface="Wingdings" pitchFamily="2" charset="2"/>
              <a:buNone/>
            </a:pPr>
            <a:endParaRPr lang="en-US" altLang="en-US" sz="2800">
              <a:latin typeface="Arial" panose="020B0604020202020204" pitchFamily="34" charset="0"/>
              <a:ea typeface="ＭＳ Ｐゴシック" panose="020B0600070205080204" pitchFamily="34" charset="-128"/>
            </a:endParaRPr>
          </a:p>
          <a:p>
            <a:pPr eaLnBrk="1" hangingPunct="1"/>
            <a:r>
              <a:rPr lang="en-US" altLang="en-US" sz="2800">
                <a:latin typeface="Arial" panose="020B0604020202020204" pitchFamily="34" charset="0"/>
                <a:ea typeface="ＭＳ Ｐゴシック" panose="020B0600070205080204" pitchFamily="34" charset="-128"/>
              </a:rPr>
              <a:t>Without the clock, data transfers would be less reliable given the variation in cable length and other environmental factors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D1066EA0-EFDE-B19B-BD81-4B15FF550F6E}"/>
              </a:ext>
            </a:extLst>
          </p:cNvPr>
          <p:cNvSpPr>
            <a:spLocks noGrp="1"/>
          </p:cNvSpPr>
          <p:nvPr>
            <p:ph type="title"/>
          </p:nvPr>
        </p:nvSpPr>
        <p:spPr/>
        <p:txBody>
          <a:bodyPr/>
          <a:lstStyle/>
          <a:p>
            <a:pPr eaLnBrk="1" hangingPunct="1"/>
            <a:r>
              <a:rPr lang="en-US" altLang="en-US">
                <a:ea typeface="ＭＳ Ｐゴシック" panose="020B0600070205080204" pitchFamily="34" charset="-128"/>
              </a:rPr>
              <a:t>Clocking Data</a:t>
            </a:r>
          </a:p>
        </p:txBody>
      </p:sp>
      <p:sp>
        <p:nvSpPr>
          <p:cNvPr id="74754" name="Content Placeholder 4">
            <a:extLst>
              <a:ext uri="{FF2B5EF4-FFF2-40B4-BE49-F238E27FC236}">
                <a16:creationId xmlns:a16="http://schemas.microsoft.com/office/drawing/2014/main" id="{0ADADD40-2CD8-C408-7319-4067EFE92571}"/>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graphicFrame>
        <p:nvGraphicFramePr>
          <p:cNvPr id="74755" name="Object 5">
            <a:extLst>
              <a:ext uri="{FF2B5EF4-FFF2-40B4-BE49-F238E27FC236}">
                <a16:creationId xmlns:a16="http://schemas.microsoft.com/office/drawing/2014/main" id="{EAA896EF-3D63-E553-4C54-CEF534A2D38D}"/>
              </a:ext>
            </a:extLst>
          </p:cNvPr>
          <p:cNvGraphicFramePr>
            <a:graphicFrameLocks noChangeAspect="1"/>
          </p:cNvGraphicFramePr>
          <p:nvPr/>
        </p:nvGraphicFramePr>
        <p:xfrm>
          <a:off x="98425" y="2355850"/>
          <a:ext cx="8893175" cy="3030538"/>
        </p:xfrm>
        <a:graphic>
          <a:graphicData uri="http://schemas.openxmlformats.org/presentationml/2006/ole">
            <mc:AlternateContent xmlns:mc="http://schemas.openxmlformats.org/markup-compatibility/2006">
              <mc:Choice xmlns:v="urn:schemas-microsoft-com:vml" Requires="v">
                <p:oleObj name="Document" r:id="rId2" imgW="25196800" imgH="8585200" progId="Word.Document.12">
                  <p:embed/>
                </p:oleObj>
              </mc:Choice>
              <mc:Fallback>
                <p:oleObj name="Document" r:id="rId2" imgW="25196800" imgH="8585200" progId="Word.Document.12">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2355850"/>
                        <a:ext cx="8893175"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DAD24E7-1E10-9ED9-BBF5-4499F78208AE}"/>
              </a:ext>
            </a:extLst>
          </p:cNvPr>
          <p:cNvSpPr>
            <a:spLocks noGrp="1"/>
          </p:cNvSpPr>
          <p:nvPr>
            <p:ph type="title"/>
          </p:nvPr>
        </p:nvSpPr>
        <p:spPr/>
        <p:txBody>
          <a:bodyPr/>
          <a:lstStyle/>
          <a:p>
            <a:pPr eaLnBrk="1" hangingPunct="1"/>
            <a:r>
              <a:rPr lang="en-US" altLang="en-US">
                <a:ea typeface="ＭＳ Ｐゴシック" panose="020B0600070205080204" pitchFamily="34" charset="-128"/>
              </a:rPr>
              <a:t>Wireless Connections</a:t>
            </a:r>
          </a:p>
        </p:txBody>
      </p:sp>
      <p:sp>
        <p:nvSpPr>
          <p:cNvPr id="75778" name="Content Placeholder 2">
            <a:extLst>
              <a:ext uri="{FF2B5EF4-FFF2-40B4-BE49-F238E27FC236}">
                <a16:creationId xmlns:a16="http://schemas.microsoft.com/office/drawing/2014/main" id="{8C00CF25-08F8-D297-583E-FC094E208343}"/>
              </a:ext>
            </a:extLst>
          </p:cNvPr>
          <p:cNvSpPr>
            <a:spLocks noGrp="1"/>
          </p:cNvSpPr>
          <p:nvPr>
            <p:ph idx="1"/>
          </p:nvPr>
        </p:nvSpPr>
        <p:spPr/>
        <p:txBody>
          <a:bodyPr/>
          <a:lstStyle/>
          <a:p>
            <a:pPr marL="0" indent="0" eaLnBrk="1" hangingPunct="1">
              <a:buFont typeface="Arial" panose="020B0604020202020204" pitchFamily="34" charset="0"/>
              <a:buNone/>
            </a:pPr>
            <a:endParaRPr lang="en-US" altLang="en-US">
              <a:ea typeface="ＭＳ Ｐゴシック" panose="020B0600070205080204" pitchFamily="34" charset="-128"/>
            </a:endParaRPr>
          </a:p>
        </p:txBody>
      </p:sp>
      <p:graphicFrame>
        <p:nvGraphicFramePr>
          <p:cNvPr id="75779" name="Object 3">
            <a:extLst>
              <a:ext uri="{FF2B5EF4-FFF2-40B4-BE49-F238E27FC236}">
                <a16:creationId xmlns:a16="http://schemas.microsoft.com/office/drawing/2014/main" id="{6277B576-A045-37B8-2760-94DB866051B3}"/>
              </a:ext>
            </a:extLst>
          </p:cNvPr>
          <p:cNvGraphicFramePr>
            <a:graphicFrameLocks noChangeAspect="1"/>
          </p:cNvGraphicFramePr>
          <p:nvPr/>
        </p:nvGraphicFramePr>
        <p:xfrm>
          <a:off x="2209800" y="1320800"/>
          <a:ext cx="5257800" cy="5537200"/>
        </p:xfrm>
        <a:graphic>
          <a:graphicData uri="http://schemas.openxmlformats.org/presentationml/2006/ole">
            <mc:AlternateContent xmlns:mc="http://schemas.openxmlformats.org/markup-compatibility/2006">
              <mc:Choice xmlns:v="urn:schemas-microsoft-com:vml" Requires="v">
                <p:oleObj name="Document" r:id="rId2" imgW="21945600" imgH="23114000" progId="Word.Document.12">
                  <p:embed/>
                </p:oleObj>
              </mc:Choice>
              <mc:Fallback>
                <p:oleObj name="Document" r:id="rId2" imgW="21945600" imgH="231140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20800"/>
                        <a:ext cx="52578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EB9EB02-2DDF-DD0B-5222-D12E86058621}"/>
              </a:ext>
            </a:extLst>
          </p:cNvPr>
          <p:cNvSpPr>
            <a:spLocks noGrp="1"/>
          </p:cNvSpPr>
          <p:nvPr>
            <p:ph type="title"/>
          </p:nvPr>
        </p:nvSpPr>
        <p:spPr/>
        <p:txBody>
          <a:bodyPr/>
          <a:lstStyle/>
          <a:p>
            <a:pPr eaLnBrk="1" hangingPunct="1"/>
            <a:r>
              <a:rPr lang="en-US" altLang="en-US">
                <a:ea typeface="ＭＳ Ｐゴシック" panose="020B0600070205080204" pitchFamily="34" charset="-128"/>
              </a:rPr>
              <a:t>Wireless I/O</a:t>
            </a:r>
          </a:p>
        </p:txBody>
      </p:sp>
      <p:sp>
        <p:nvSpPr>
          <p:cNvPr id="3" name="Content Placeholder 2">
            <a:extLst>
              <a:ext uri="{FF2B5EF4-FFF2-40B4-BE49-F238E27FC236}">
                <a16:creationId xmlns:a16="http://schemas.microsoft.com/office/drawing/2014/main" id="{E5829DC4-7B9D-FCA9-AC8B-F7EF00D244A2}"/>
              </a:ext>
            </a:extLst>
          </p:cNvPr>
          <p:cNvSpPr>
            <a:spLocks noGrp="1"/>
          </p:cNvSpPr>
          <p:nvPr>
            <p:ph idx="1"/>
          </p:nvPr>
        </p:nvSpPr>
        <p:spPr>
          <a:xfrm>
            <a:off x="457200" y="1447800"/>
            <a:ext cx="8226425" cy="5259388"/>
          </a:xfrm>
        </p:spPr>
        <p:txBody>
          <a:bodyPr rtlCol="0">
            <a:normAutofit/>
          </a:bodyPr>
          <a:lstStyle/>
          <a:p>
            <a:pPr marL="182880" indent="-182880" eaLnBrk="1" fontAlgn="auto" hangingPunct="1">
              <a:spcAft>
                <a:spcPts val="0"/>
              </a:spcAft>
              <a:defRPr/>
            </a:pPr>
            <a:r>
              <a:rPr lang="en-US" sz="2800" dirty="0" err="1">
                <a:solidFill>
                  <a:srgbClr val="FF0000"/>
                </a:solidFill>
                <a:ea typeface="+mn-ea"/>
                <a:cs typeface="+mn-cs"/>
              </a:rPr>
              <a:t>Wifi</a:t>
            </a:r>
            <a:r>
              <a:rPr lang="en-US" sz="2800" dirty="0">
                <a:solidFill>
                  <a:srgbClr val="FF0000"/>
                </a:solidFill>
                <a:ea typeface="+mn-ea"/>
                <a:cs typeface="+mn-cs"/>
              </a:rPr>
              <a:t>:  </a:t>
            </a:r>
            <a:r>
              <a:rPr lang="en-US" sz="2800" dirty="0">
                <a:ea typeface="+mn-ea"/>
                <a:cs typeface="+mn-cs"/>
              </a:rPr>
              <a:t>Wireless local area network (LAN) technology that uses Internet Protocol to transfer data between devices.  Latest generation (n) operates at &gt;100 megabits/second and has an indoor range of about 150 ft.</a:t>
            </a:r>
          </a:p>
          <a:p>
            <a:pPr marL="0" indent="0" eaLnBrk="1" fontAlgn="auto" hangingPunct="1">
              <a:spcAft>
                <a:spcPts val="0"/>
              </a:spcAft>
              <a:buFont typeface="Arial" panose="020B0604020202020204" pitchFamily="34" charset="0"/>
              <a:buNone/>
              <a:defRPr/>
            </a:pPr>
            <a:endParaRPr lang="en-US" sz="2800" dirty="0">
              <a:ea typeface="+mn-ea"/>
              <a:cs typeface="+mn-cs"/>
            </a:endParaRPr>
          </a:p>
          <a:p>
            <a:pPr marL="182880" indent="-182880" eaLnBrk="1" fontAlgn="auto" hangingPunct="1">
              <a:spcAft>
                <a:spcPts val="0"/>
              </a:spcAft>
              <a:defRPr/>
            </a:pPr>
            <a:r>
              <a:rPr lang="en-US" sz="2800" dirty="0">
                <a:solidFill>
                  <a:srgbClr val="FF0000"/>
                </a:solidFill>
                <a:ea typeface="+mn-ea"/>
                <a:cs typeface="+mn-cs"/>
              </a:rPr>
              <a:t>Bluetooth:  </a:t>
            </a:r>
            <a:r>
              <a:rPr lang="en-US" sz="2800" dirty="0">
                <a:ea typeface="+mn-ea"/>
                <a:cs typeface="+mn-cs"/>
              </a:rPr>
              <a:t>Personal area network (PAN) Very low power with range of &lt;20 </a:t>
            </a:r>
            <a:r>
              <a:rPr lang="en-US" sz="2800" dirty="0" err="1">
                <a:ea typeface="+mn-ea"/>
                <a:cs typeface="+mn-cs"/>
              </a:rPr>
              <a:t>ft</a:t>
            </a:r>
            <a:r>
              <a:rPr lang="en-US" sz="2800" dirty="0">
                <a:ea typeface="+mn-ea"/>
                <a:cs typeface="+mn-cs"/>
              </a:rPr>
              <a:t> in most applications and speeds of 80 kilobits/second</a:t>
            </a:r>
          </a:p>
          <a:p>
            <a:pPr marL="0" indent="0" eaLnBrk="1" fontAlgn="auto" hangingPunct="1">
              <a:spcAft>
                <a:spcPts val="0"/>
              </a:spcAft>
              <a:buFont typeface="Wingdings" charset="0"/>
              <a:buNone/>
              <a:defRPr/>
            </a:pPr>
            <a:endParaRPr lang="en-US" dirty="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199D7-73A8-0B7C-F442-EBAC449CE5FE}"/>
              </a:ext>
            </a:extLst>
          </p:cNvPr>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I/O Example using a car</a:t>
            </a:r>
            <a:br>
              <a:rPr lang="en-US" dirty="0">
                <a:ea typeface="+mj-ea"/>
                <a:cs typeface="+mj-cs"/>
              </a:rPr>
            </a:br>
            <a:r>
              <a:rPr lang="en-US" dirty="0">
                <a:ea typeface="+mj-ea"/>
                <a:cs typeface="+mj-cs"/>
              </a:rPr>
              <a:t>climate control system</a:t>
            </a:r>
          </a:p>
        </p:txBody>
      </p:sp>
      <p:pic>
        <p:nvPicPr>
          <p:cNvPr id="5" name="Picture 3">
            <a:extLst>
              <a:ext uri="{FF2B5EF4-FFF2-40B4-BE49-F238E27FC236}">
                <a16:creationId xmlns:a16="http://schemas.microsoft.com/office/drawing/2014/main" id="{403E9B40-FD2F-2789-E116-064DAFC4F8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464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77827" name="Straight Arrow Connector 6">
            <a:extLst>
              <a:ext uri="{FF2B5EF4-FFF2-40B4-BE49-F238E27FC236}">
                <a16:creationId xmlns:a16="http://schemas.microsoft.com/office/drawing/2014/main" id="{94179063-0920-389F-668C-D66A12C99553}"/>
              </a:ext>
            </a:extLst>
          </p:cNvPr>
          <p:cNvCxnSpPr>
            <a:cxnSpLocks noChangeShapeType="1"/>
          </p:cNvCxnSpPr>
          <p:nvPr/>
        </p:nvCxnSpPr>
        <p:spPr bwMode="auto">
          <a:xfrm>
            <a:off x="4953000" y="3352800"/>
            <a:ext cx="1371600" cy="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7828" name="Straight Arrow Connector 10">
            <a:extLst>
              <a:ext uri="{FF2B5EF4-FFF2-40B4-BE49-F238E27FC236}">
                <a16:creationId xmlns:a16="http://schemas.microsoft.com/office/drawing/2014/main" id="{84D87226-EFB9-E145-4858-140B21C8F221}"/>
              </a:ext>
            </a:extLst>
          </p:cNvPr>
          <p:cNvCxnSpPr>
            <a:cxnSpLocks noChangeShapeType="1"/>
          </p:cNvCxnSpPr>
          <p:nvPr/>
        </p:nvCxnSpPr>
        <p:spPr bwMode="auto">
          <a:xfrm>
            <a:off x="12573000" y="0"/>
            <a:ext cx="914400" cy="9144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7829" name="Straight Arrow Connector 12">
            <a:extLst>
              <a:ext uri="{FF2B5EF4-FFF2-40B4-BE49-F238E27FC236}">
                <a16:creationId xmlns:a16="http://schemas.microsoft.com/office/drawing/2014/main" id="{7B1B6EAD-0810-F28D-CA64-A5A74ACE2840}"/>
              </a:ext>
            </a:extLst>
          </p:cNvPr>
          <p:cNvCxnSpPr>
            <a:cxnSpLocks noChangeShapeType="1"/>
          </p:cNvCxnSpPr>
          <p:nvPr/>
        </p:nvCxnSpPr>
        <p:spPr bwMode="auto">
          <a:xfrm>
            <a:off x="4953000" y="3733800"/>
            <a:ext cx="1371600" cy="0"/>
          </a:xfrm>
          <a:prstGeom prst="straightConnector1">
            <a:avLst/>
          </a:prstGeom>
          <a:noFill/>
          <a:ln w="1270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0" name="Straight Arrow Connector 17">
            <a:extLst>
              <a:ext uri="{FF2B5EF4-FFF2-40B4-BE49-F238E27FC236}">
                <a16:creationId xmlns:a16="http://schemas.microsoft.com/office/drawing/2014/main" id="{134A97E3-E162-9C1E-2035-B3E6608FEF68}"/>
              </a:ext>
            </a:extLst>
          </p:cNvPr>
          <p:cNvCxnSpPr>
            <a:cxnSpLocks noChangeShapeType="1"/>
          </p:cNvCxnSpPr>
          <p:nvPr/>
        </p:nvCxnSpPr>
        <p:spPr bwMode="auto">
          <a:xfrm rot="10800000">
            <a:off x="4038600" y="4495800"/>
            <a:ext cx="0" cy="91440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7831" name="TextBox 18">
            <a:extLst>
              <a:ext uri="{FF2B5EF4-FFF2-40B4-BE49-F238E27FC236}">
                <a16:creationId xmlns:a16="http://schemas.microsoft.com/office/drawing/2014/main" id="{F18B0E50-5882-AD42-4405-921F617477D6}"/>
              </a:ext>
            </a:extLst>
          </p:cNvPr>
          <p:cNvSpPr txBox="1">
            <a:spLocks noChangeArrowheads="1"/>
          </p:cNvSpPr>
          <p:nvPr/>
        </p:nvSpPr>
        <p:spPr bwMode="auto">
          <a:xfrm>
            <a:off x="1371600" y="5638800"/>
            <a:ext cx="7391400"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0000"/>
                </a:solidFill>
                <a:latin typeface="Times" pitchFamily="2" charset="0"/>
              </a:rPr>
              <a:t>On/Off Switches, Temperature, Humidity Sensors </a:t>
            </a:r>
          </a:p>
        </p:txBody>
      </p:sp>
      <p:sp>
        <p:nvSpPr>
          <p:cNvPr id="77832" name="TextBox 19">
            <a:extLst>
              <a:ext uri="{FF2B5EF4-FFF2-40B4-BE49-F238E27FC236}">
                <a16:creationId xmlns:a16="http://schemas.microsoft.com/office/drawing/2014/main" id="{2FF446CB-AF55-E484-E1DF-AC3D7FAECEA5}"/>
              </a:ext>
            </a:extLst>
          </p:cNvPr>
          <p:cNvSpPr txBox="1">
            <a:spLocks noChangeArrowheads="1"/>
          </p:cNvSpPr>
          <p:nvPr/>
        </p:nvSpPr>
        <p:spPr bwMode="auto">
          <a:xfrm>
            <a:off x="6477000" y="35052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Times" pitchFamily="2" charset="0"/>
              </a:rPr>
              <a:t>Touchscreen</a:t>
            </a:r>
          </a:p>
        </p:txBody>
      </p:sp>
      <p:sp>
        <p:nvSpPr>
          <p:cNvPr id="77833" name="TextBox 20">
            <a:extLst>
              <a:ext uri="{FF2B5EF4-FFF2-40B4-BE49-F238E27FC236}">
                <a16:creationId xmlns:a16="http://schemas.microsoft.com/office/drawing/2014/main" id="{E2BDC19B-E509-40F4-6F8A-7DBD7BE210CF}"/>
              </a:ext>
            </a:extLst>
          </p:cNvPr>
          <p:cNvSpPr txBox="1">
            <a:spLocks noChangeArrowheads="1"/>
          </p:cNvSpPr>
          <p:nvPr/>
        </p:nvSpPr>
        <p:spPr bwMode="auto">
          <a:xfrm>
            <a:off x="6477000" y="31242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Times" pitchFamily="2" charset="0"/>
              </a:rPr>
              <a:t>Compressor</a:t>
            </a:r>
          </a:p>
        </p:txBody>
      </p:sp>
      <p:cxnSp>
        <p:nvCxnSpPr>
          <p:cNvPr id="77834" name="Straight Arrow Connector 21">
            <a:extLst>
              <a:ext uri="{FF2B5EF4-FFF2-40B4-BE49-F238E27FC236}">
                <a16:creationId xmlns:a16="http://schemas.microsoft.com/office/drawing/2014/main" id="{140F7B11-F62F-AB88-D7A1-B0BDCCF2CFCA}"/>
              </a:ext>
            </a:extLst>
          </p:cNvPr>
          <p:cNvCxnSpPr>
            <a:cxnSpLocks noChangeShapeType="1"/>
          </p:cNvCxnSpPr>
          <p:nvPr/>
        </p:nvCxnSpPr>
        <p:spPr bwMode="auto">
          <a:xfrm>
            <a:off x="4953000" y="2819400"/>
            <a:ext cx="1371600" cy="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7835" name="TextBox 22">
            <a:extLst>
              <a:ext uri="{FF2B5EF4-FFF2-40B4-BE49-F238E27FC236}">
                <a16:creationId xmlns:a16="http://schemas.microsoft.com/office/drawing/2014/main" id="{8FD6DB6D-C925-D5E8-B6AE-347E77CDBC3D}"/>
              </a:ext>
            </a:extLst>
          </p:cNvPr>
          <p:cNvSpPr txBox="1">
            <a:spLocks noChangeArrowheads="1"/>
          </p:cNvSpPr>
          <p:nvPr/>
        </p:nvSpPr>
        <p:spPr bwMode="auto">
          <a:xfrm>
            <a:off x="6477000" y="25908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Times" pitchFamily="2" charset="0"/>
              </a:rPr>
              <a:t>Fan</a:t>
            </a:r>
          </a:p>
        </p:txBody>
      </p:sp>
      <p:cxnSp>
        <p:nvCxnSpPr>
          <p:cNvPr id="77836" name="Straight Arrow Connector 13">
            <a:extLst>
              <a:ext uri="{FF2B5EF4-FFF2-40B4-BE49-F238E27FC236}">
                <a16:creationId xmlns:a16="http://schemas.microsoft.com/office/drawing/2014/main" id="{E8105552-E820-3AC3-12A4-2DA9C2F53C93}"/>
              </a:ext>
            </a:extLst>
          </p:cNvPr>
          <p:cNvCxnSpPr>
            <a:cxnSpLocks noChangeShapeType="1"/>
          </p:cNvCxnSpPr>
          <p:nvPr/>
        </p:nvCxnSpPr>
        <p:spPr bwMode="auto">
          <a:xfrm>
            <a:off x="4953000" y="4191000"/>
            <a:ext cx="1371600" cy="0"/>
          </a:xfrm>
          <a:prstGeom prst="straightConnector1">
            <a:avLst/>
          </a:prstGeom>
          <a:noFill/>
          <a:ln w="1270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77837" name="TextBox 19">
            <a:extLst>
              <a:ext uri="{FF2B5EF4-FFF2-40B4-BE49-F238E27FC236}">
                <a16:creationId xmlns:a16="http://schemas.microsoft.com/office/drawing/2014/main" id="{BEEA0957-C035-F349-2F14-BF5774587E1D}"/>
              </a:ext>
            </a:extLst>
          </p:cNvPr>
          <p:cNvSpPr txBox="1">
            <a:spLocks noChangeArrowheads="1"/>
          </p:cNvSpPr>
          <p:nvPr/>
        </p:nvSpPr>
        <p:spPr bwMode="auto">
          <a:xfrm>
            <a:off x="6477000" y="39624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Times" pitchFamily="2" charset="0"/>
              </a:rPr>
              <a:t>Flash Memory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1D085D1-3E35-AA49-7A85-6B173DDA7AED}"/>
              </a:ext>
            </a:extLst>
          </p:cNvPr>
          <p:cNvSpPr>
            <a:spLocks noGrp="1"/>
          </p:cNvSpPr>
          <p:nvPr>
            <p:ph type="title"/>
          </p:nvPr>
        </p:nvSpPr>
        <p:spPr/>
        <p:txBody>
          <a:bodyPr/>
          <a:lstStyle/>
          <a:p>
            <a:pPr eaLnBrk="1" hangingPunct="1"/>
            <a:r>
              <a:rPr lang="en-US" altLang="en-US">
                <a:ea typeface="ＭＳ Ｐゴシック" panose="020B0600070205080204" pitchFamily="34" charset="-128"/>
              </a:rPr>
              <a:t>		The Uber Stack</a:t>
            </a:r>
          </a:p>
        </p:txBody>
      </p:sp>
      <p:sp>
        <p:nvSpPr>
          <p:cNvPr id="18435" name="Slide Number Placeholder 3">
            <a:extLst>
              <a:ext uri="{FF2B5EF4-FFF2-40B4-BE49-F238E27FC236}">
                <a16:creationId xmlns:a16="http://schemas.microsoft.com/office/drawing/2014/main" id="{70134652-9AF4-4DB0-9BCF-737827B4718E}"/>
              </a:ext>
            </a:extLst>
          </p:cNvPr>
          <p:cNvSpPr>
            <a:spLocks noGrp="1"/>
          </p:cNvSpPr>
          <p:nvPr>
            <p:ph type="sldNum" sz="quarter" idx="12"/>
          </p:nvPr>
        </p:nvSpPr>
        <p:spPr bwMode="auto">
          <a:xfrm>
            <a:off x="990600" y="6096000"/>
            <a:ext cx="7467600" cy="457200"/>
          </a:xfrm>
        </p:spPr>
        <p:txBody>
          <a:bodyPr rtlCol="0">
            <a:normAutofit fontScale="92500" lnSpcReduction="20000"/>
          </a:bodyPr>
          <a:lstStyle>
            <a:lvl1pPr defTabSz="917575" eaLnBrk="0" hangingPunct="0">
              <a:defRPr sz="2400">
                <a:solidFill>
                  <a:schemeClr val="tx1"/>
                </a:solidFill>
                <a:latin typeface="Times" charset="0"/>
                <a:ea typeface="ＭＳ Ｐゴシック" charset="0"/>
                <a:cs typeface="ＭＳ Ｐゴシック" charset="0"/>
              </a:defRPr>
            </a:lvl1pPr>
            <a:lvl2pPr marL="742950" indent="-285750" defTabSz="917575" eaLnBrk="0" hangingPunct="0">
              <a:defRPr sz="2400">
                <a:solidFill>
                  <a:schemeClr val="tx1"/>
                </a:solidFill>
                <a:latin typeface="Times" charset="0"/>
                <a:ea typeface="ＭＳ Ｐゴシック" charset="0"/>
              </a:defRPr>
            </a:lvl2pPr>
            <a:lvl3pPr marL="1143000" indent="-228600" defTabSz="917575" eaLnBrk="0" hangingPunct="0">
              <a:defRPr sz="2400">
                <a:solidFill>
                  <a:schemeClr val="tx1"/>
                </a:solidFill>
                <a:latin typeface="Times" charset="0"/>
                <a:ea typeface="ＭＳ Ｐゴシック" charset="0"/>
              </a:defRPr>
            </a:lvl3pPr>
            <a:lvl4pPr marL="1600200" indent="-228600" defTabSz="917575" eaLnBrk="0" hangingPunct="0">
              <a:defRPr sz="2400">
                <a:solidFill>
                  <a:schemeClr val="tx1"/>
                </a:solidFill>
                <a:latin typeface="Times" charset="0"/>
                <a:ea typeface="ＭＳ Ｐゴシック" charset="0"/>
              </a:defRPr>
            </a:lvl4pPr>
            <a:lvl5pPr marL="2057400" indent="-228600" defTabSz="917575" eaLnBrk="0" hangingPunct="0">
              <a:defRPr sz="2400">
                <a:solidFill>
                  <a:schemeClr val="tx1"/>
                </a:solidFill>
                <a:latin typeface="Times"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2800">
                <a:solidFill>
                  <a:srgbClr val="FFFFFF"/>
                </a:solidFill>
              </a:rPr>
              <a:t>This is what computers are made of!</a:t>
            </a:r>
          </a:p>
        </p:txBody>
      </p:sp>
      <p:graphicFrame>
        <p:nvGraphicFramePr>
          <p:cNvPr id="254077" name="Group 125">
            <a:extLst>
              <a:ext uri="{FF2B5EF4-FFF2-40B4-BE49-F238E27FC236}">
                <a16:creationId xmlns:a16="http://schemas.microsoft.com/office/drawing/2014/main" id="{C6C3E1C7-F54F-73A6-1223-66FED98FCC6C}"/>
              </a:ext>
            </a:extLst>
          </p:cNvPr>
          <p:cNvGraphicFramePr>
            <a:graphicFrameLocks noGrp="1"/>
          </p:cNvGraphicFramePr>
          <p:nvPr/>
        </p:nvGraphicFramePr>
        <p:xfrm>
          <a:off x="889000" y="1547813"/>
          <a:ext cx="7467600" cy="4503736"/>
        </p:xfrm>
        <a:graphic>
          <a:graphicData uri="http://schemas.openxmlformats.org/drawingml/2006/table">
            <a:tbl>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1119017">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rgbClr val="FF0000"/>
                          </a:solidFill>
                          <a:effectLst/>
                          <a:latin typeface="Arial" charset="0"/>
                          <a:ea typeface="ＭＳ Ｐゴシック" charset="-128"/>
                        </a:rPr>
                        <a:t>Applications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32">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dirty="0">
                          <a:ln>
                            <a:noFill/>
                          </a:ln>
                          <a:solidFill>
                            <a:srgbClr val="FF0000"/>
                          </a:solidFill>
                          <a:effectLst/>
                          <a:latin typeface="Arial" charset="0"/>
                          <a:ea typeface="ＭＳ Ｐゴシック" charset="-128"/>
                        </a:rPr>
                        <a:t>Middleware</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0936">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rgbClr val="FF0000"/>
                          </a:solidFill>
                          <a:effectLst/>
                          <a:latin typeface="Arial" charset="0"/>
                          <a:ea typeface="ＭＳ Ｐゴシック" charset="-128"/>
                        </a:rPr>
                        <a:t>Operating Systems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0936">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rgbClr val="FF0000"/>
                          </a:solidFill>
                          <a:effectLst/>
                          <a:latin typeface="Arial" charset="0"/>
                          <a:ea typeface="ＭＳ Ｐゴシック" charset="-128"/>
                        </a:rPr>
                        <a:t>Computers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8093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400" b="0" i="0" u="none" strike="noStrike" cap="none" normalizeH="0" baseline="0">
                          <a:ln>
                            <a:noFill/>
                          </a:ln>
                          <a:solidFill>
                            <a:srgbClr val="FF0000"/>
                          </a:solidFill>
                          <a:effectLst/>
                          <a:latin typeface="Arial" charset="0"/>
                          <a:ea typeface="ＭＳ Ｐゴシック" charset="-128"/>
                        </a:rPr>
                        <a:t>Processors</a:t>
                      </a:r>
                    </a:p>
                  </a:txBody>
                  <a:tcPr marL="0" marR="0"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400" b="0" i="0" u="none" strike="noStrike" cap="none" normalizeH="0" baseline="0">
                          <a:ln>
                            <a:noFill/>
                          </a:ln>
                          <a:solidFill>
                            <a:srgbClr val="FF0000"/>
                          </a:solidFill>
                          <a:effectLst/>
                          <a:latin typeface="Arial" charset="0"/>
                          <a:ea typeface="ＭＳ Ｐゴシック" charset="-128"/>
                        </a:rPr>
                        <a:t>Memories</a:t>
                      </a:r>
                      <a:endParaRPr kumimoji="0" lang="en-US" altLang="en-US" sz="2800" b="0" i="0" u="none" strike="noStrike" cap="none" normalizeH="0" baseline="0">
                        <a:ln>
                          <a:noFill/>
                        </a:ln>
                        <a:solidFill>
                          <a:srgbClr val="FF0000"/>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1600" b="0" i="0" u="none" strike="noStrike" cap="none" normalizeH="0" baseline="0">
                          <a:ln>
                            <a:noFill/>
                          </a:ln>
                          <a:solidFill>
                            <a:srgbClr val="FF0000"/>
                          </a:solidFill>
                          <a:effectLst/>
                          <a:latin typeface="Arial" charset="0"/>
                          <a:ea typeface="ＭＳ Ｐゴシック" charset="-128"/>
                        </a:rPr>
                        <a:t>Display Components</a:t>
                      </a:r>
                      <a:endParaRPr kumimoji="0" lang="en-US" altLang="en-US" sz="2800" b="0" i="0" u="none" strike="noStrike" cap="none" normalizeH="0" baseline="0">
                        <a:ln>
                          <a:noFill/>
                        </a:ln>
                        <a:solidFill>
                          <a:srgbClr val="FF0000"/>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000" b="0" i="0" u="none" strike="noStrike" cap="none" normalizeH="0" baseline="0">
                          <a:ln>
                            <a:noFill/>
                          </a:ln>
                          <a:solidFill>
                            <a:srgbClr val="FF0000"/>
                          </a:solidFill>
                          <a:effectLst/>
                          <a:latin typeface="Arial" charset="0"/>
                          <a:ea typeface="ＭＳ Ｐゴシック" charset="-128"/>
                        </a:rPr>
                        <a:t>Interconnects</a:t>
                      </a:r>
                      <a:endParaRPr kumimoji="0" lang="en-US" altLang="en-US" sz="2400" b="0" i="0" u="none" strike="noStrike" cap="none" normalizeH="0" baseline="0">
                        <a:ln>
                          <a:noFill/>
                        </a:ln>
                        <a:solidFill>
                          <a:srgbClr val="FF0000"/>
                        </a:solidFill>
                        <a:effectLst/>
                        <a:latin typeface="Arial" charset="0"/>
                        <a:ea typeface="ＭＳ Ｐゴシック" charset="-128"/>
                      </a:endParaRPr>
                    </a:p>
                  </a:txBody>
                  <a:tcPr marL="0" marR="0"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extLst>
                  <a:ext uri="{0D108BD9-81ED-4DB2-BD59-A6C34878D82A}">
                    <a16:rowId xmlns:a16="http://schemas.microsoft.com/office/drawing/2014/main" val="10004"/>
                  </a:ext>
                </a:extLst>
              </a:tr>
              <a:tr h="579349">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a:ln>
                            <a:noFill/>
                          </a:ln>
                          <a:solidFill>
                            <a:srgbClr val="FF0000"/>
                          </a:solidFill>
                          <a:effectLst/>
                          <a:latin typeface="Arial" charset="0"/>
                          <a:ea typeface="ＭＳ Ｐゴシック" charset="-128"/>
                        </a:rPr>
                        <a:t>Materials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44430">
                <a:tc gridSpan="4">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80000"/>
                        </a:spcBef>
                        <a:spcAft>
                          <a:spcPct val="0"/>
                        </a:spcAft>
                        <a:buClr>
                          <a:srgbClr val="003366"/>
                        </a:buClr>
                        <a:buSzPct val="85000"/>
                        <a:buFont typeface="Wingdings" charset="2"/>
                        <a:buNone/>
                        <a:tabLst/>
                      </a:pPr>
                      <a:r>
                        <a:rPr kumimoji="0" lang="en-US" altLang="en-US" sz="2800" b="0" i="0" u="none" strike="noStrike" cap="none" normalizeH="0" baseline="0" dirty="0">
                          <a:ln>
                            <a:noFill/>
                          </a:ln>
                          <a:solidFill>
                            <a:srgbClr val="FF0000"/>
                          </a:solidFill>
                          <a:effectLst/>
                          <a:latin typeface="Arial" charset="0"/>
                          <a:ea typeface="ＭＳ Ｐゴシック" charset="-128"/>
                        </a:rPr>
                        <a:t>Physics</a:t>
                      </a:r>
                    </a:p>
                  </a:txBody>
                  <a:tcPr marL="0" marR="0" marT="45706" marB="457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overrideClrMapping bg1="lt1" tx1="dk1" bg2="lt2" tx2="dk2" accent1="accent1" accent2="accent2" accent3="accent3" accent4="accent4" accent5="accent5" accent6="accent6" hlink="hlink" folHlink="folHlink"/>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58ED-2A53-31BC-C728-5838B3E2BD16}"/>
              </a:ext>
            </a:extLst>
          </p:cNvPr>
          <p:cNvSpPr>
            <a:spLocks noGrp="1"/>
          </p:cNvSpPr>
          <p:nvPr>
            <p:ph type="title"/>
          </p:nvPr>
        </p:nvSpPr>
        <p:spPr/>
        <p:txBody>
          <a:bodyPr/>
          <a:lstStyle/>
          <a:p>
            <a:endParaRPr lang="en-US"/>
          </a:p>
        </p:txBody>
      </p:sp>
      <p:pic>
        <p:nvPicPr>
          <p:cNvPr id="95233" name="Picture 1" descr="storage capacity chart">
            <a:extLst>
              <a:ext uri="{FF2B5EF4-FFF2-40B4-BE49-F238E27FC236}">
                <a16:creationId xmlns:a16="http://schemas.microsoft.com/office/drawing/2014/main" id="{0F97C936-41F1-3764-61CE-C63C2553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09" y="274637"/>
            <a:ext cx="8816166" cy="624514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descr="storage media units chart">
            <a:extLst>
              <a:ext uri="{FF2B5EF4-FFF2-40B4-BE49-F238E27FC236}">
                <a16:creationId xmlns:a16="http://schemas.microsoft.com/office/drawing/2014/main" id="{D44FD439-D31A-3636-D361-08EA5595B9D3}"/>
              </a:ext>
            </a:extLst>
          </p:cNvPr>
          <p:cNvSpPr>
            <a:spLocks noChangeAspect="1" noChangeArrowheads="1"/>
          </p:cNvSpPr>
          <p:nvPr/>
        </p:nvSpPr>
        <p:spPr bwMode="auto">
          <a:xfrm>
            <a:off x="76200" y="-1889125"/>
            <a:ext cx="7924800" cy="5699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a:hlinkClick r:id="rId3"/>
            <a:extLst>
              <a:ext uri="{FF2B5EF4-FFF2-40B4-BE49-F238E27FC236}">
                <a16:creationId xmlns:a16="http://schemas.microsoft.com/office/drawing/2014/main" id="{F78779D2-013D-44D5-90A3-F2348BA060DB}"/>
              </a:ext>
            </a:extLst>
          </p:cNvPr>
          <p:cNvSpPr>
            <a:spLocks noChangeAspect="1" noChangeArrowheads="1"/>
          </p:cNvSpPr>
          <p:nvPr/>
        </p:nvSpPr>
        <p:spPr bwMode="auto">
          <a:xfrm>
            <a:off x="149225" y="-556260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a:hlinkClick r:id="rId4"/>
            <a:extLst>
              <a:ext uri="{FF2B5EF4-FFF2-40B4-BE49-F238E27FC236}">
                <a16:creationId xmlns:a16="http://schemas.microsoft.com/office/drawing/2014/main" id="{ACB4C767-C0C8-82B5-F30F-1FD681985728}"/>
              </a:ext>
            </a:extLst>
          </p:cNvPr>
          <p:cNvSpPr>
            <a:spLocks noChangeAspect="1" noChangeArrowheads="1"/>
          </p:cNvSpPr>
          <p:nvPr/>
        </p:nvSpPr>
        <p:spPr bwMode="auto">
          <a:xfrm>
            <a:off x="149225" y="-2713038"/>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a:hlinkClick r:id="rId5"/>
            <a:extLst>
              <a:ext uri="{FF2B5EF4-FFF2-40B4-BE49-F238E27FC236}">
                <a16:creationId xmlns:a16="http://schemas.microsoft.com/office/drawing/2014/main" id="{EB74770F-F476-DD84-EF1E-2A227490D5B3}"/>
              </a:ext>
            </a:extLst>
          </p:cNvPr>
          <p:cNvSpPr>
            <a:spLocks noChangeAspect="1" noChangeArrowheads="1"/>
          </p:cNvSpPr>
          <p:nvPr/>
        </p:nvSpPr>
        <p:spPr bwMode="auto">
          <a:xfrm>
            <a:off x="149225" y="136525"/>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3917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712A2EE-50C9-C668-778A-19FABFBDF3A7}"/>
              </a:ext>
            </a:extLst>
          </p:cNvPr>
          <p:cNvSpPr>
            <a:spLocks noGrp="1"/>
          </p:cNvSpPr>
          <p:nvPr>
            <p:ph type="ctrTitle"/>
          </p:nvPr>
        </p:nvSpPr>
        <p:spPr/>
        <p:txBody>
          <a:bodyPr/>
          <a:lstStyle/>
          <a:p>
            <a:pPr eaLnBrk="1" hangingPunct="1"/>
            <a:r>
              <a:rPr lang="en-US" altLang="en-US">
                <a:ea typeface="ＭＳ Ｐゴシック" panose="020B0600070205080204" pitchFamily="34" charset="-128"/>
              </a:rPr>
              <a:t>Questions?</a:t>
            </a:r>
          </a:p>
        </p:txBody>
      </p:sp>
      <p:sp>
        <p:nvSpPr>
          <p:cNvPr id="47107" name="Rectangle 3">
            <a:extLst>
              <a:ext uri="{FF2B5EF4-FFF2-40B4-BE49-F238E27FC236}">
                <a16:creationId xmlns:a16="http://schemas.microsoft.com/office/drawing/2014/main" id="{E9EA714C-D0B1-28A2-ECDE-74105CB322AF}"/>
              </a:ext>
            </a:extLst>
          </p:cNvPr>
          <p:cNvSpPr>
            <a:spLocks noGrp="1" noChangeArrowheads="1"/>
          </p:cNvSpPr>
          <p:nvPr>
            <p:ph type="subTitle"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7F6139D1-26FD-CF0E-36B6-36458C19BD03}"/>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Von Neumann Architecture</a:t>
            </a:r>
          </a:p>
        </p:txBody>
      </p:sp>
      <p:sp>
        <p:nvSpPr>
          <p:cNvPr id="45058" name="Rectangle 2">
            <a:extLst>
              <a:ext uri="{FF2B5EF4-FFF2-40B4-BE49-F238E27FC236}">
                <a16:creationId xmlns:a16="http://schemas.microsoft.com/office/drawing/2014/main" id="{358DF5AC-FF9C-6F6C-3D95-502CB602E951}"/>
              </a:ext>
            </a:extLst>
          </p:cNvPr>
          <p:cNvSpPr>
            <a:spLocks noGrp="1" noChangeArrowheads="1"/>
          </p:cNvSpPr>
          <p:nvPr>
            <p:ph type="body" sz="half" idx="1"/>
          </p:nvPr>
        </p:nvSpPr>
        <p:spPr>
          <a:xfrm>
            <a:off x="304800" y="1447800"/>
            <a:ext cx="3429000" cy="4038600"/>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lnSpc>
                <a:spcPct val="90000"/>
              </a:lnSpc>
            </a:pPr>
            <a:r>
              <a:rPr lang="en-US" altLang="en-US" sz="2800">
                <a:latin typeface="Arial" panose="020B0604020202020204" pitchFamily="34" charset="0"/>
                <a:ea typeface="ＭＳ Ｐゴシック" panose="020B0600070205080204" pitchFamily="34" charset="-128"/>
              </a:rPr>
              <a:t>based on stored program design</a:t>
            </a:r>
          </a:p>
          <a:p>
            <a:pPr eaLnBrk="1" hangingPunct="1">
              <a:lnSpc>
                <a:spcPct val="90000"/>
              </a:lnSpc>
            </a:pPr>
            <a:r>
              <a:rPr lang="en-US" altLang="en-US" sz="2800">
                <a:latin typeface="Arial" panose="020B0604020202020204" pitchFamily="34" charset="0"/>
                <a:ea typeface="ＭＳ Ｐゴシック" panose="020B0600070205080204" pitchFamily="34" charset="-128"/>
              </a:rPr>
              <a:t>processor system</a:t>
            </a:r>
          </a:p>
          <a:p>
            <a:pPr lvl="1" eaLnBrk="1" hangingPunct="1">
              <a:lnSpc>
                <a:spcPct val="90000"/>
              </a:lnSpc>
            </a:pPr>
            <a:r>
              <a:rPr lang="en-US" altLang="en-US" sz="2400">
                <a:latin typeface="Arial" panose="020B0604020202020204" pitchFamily="34" charset="0"/>
                <a:ea typeface="ＭＳ Ｐゴシック" panose="020B0600070205080204" pitchFamily="34" charset="-128"/>
              </a:rPr>
              <a:t>CPU</a:t>
            </a:r>
          </a:p>
          <a:p>
            <a:pPr lvl="1" eaLnBrk="1" hangingPunct="1">
              <a:lnSpc>
                <a:spcPct val="90000"/>
              </a:lnSpc>
            </a:pPr>
            <a:r>
              <a:rPr lang="en-US" altLang="en-US" sz="2400">
                <a:latin typeface="Arial" panose="020B0604020202020204" pitchFamily="34" charset="0"/>
                <a:ea typeface="ＭＳ Ｐゴシック" panose="020B0600070205080204" pitchFamily="34" charset="-128"/>
              </a:rPr>
              <a:t>memory</a:t>
            </a:r>
          </a:p>
          <a:p>
            <a:pPr eaLnBrk="1" hangingPunct="1">
              <a:lnSpc>
                <a:spcPct val="90000"/>
              </a:lnSpc>
            </a:pPr>
            <a:r>
              <a:rPr lang="en-US" altLang="en-US" sz="2800">
                <a:latin typeface="Arial" panose="020B0604020202020204" pitchFamily="34" charset="0"/>
                <a:ea typeface="ＭＳ Ｐゴシック" panose="020B0600070205080204" pitchFamily="34" charset="-128"/>
              </a:rPr>
              <a:t>input/output system</a:t>
            </a:r>
          </a:p>
          <a:p>
            <a:pPr lvl="1" eaLnBrk="1" hangingPunct="1">
              <a:lnSpc>
                <a:spcPct val="90000"/>
              </a:lnSpc>
            </a:pPr>
            <a:r>
              <a:rPr lang="en-US" altLang="en-US" sz="2400">
                <a:latin typeface="Arial" panose="020B0604020202020204" pitchFamily="34" charset="0"/>
                <a:ea typeface="ＭＳ Ｐゴシック" panose="020B0600070205080204" pitchFamily="34" charset="-128"/>
              </a:rPr>
              <a:t>input/output devices</a:t>
            </a:r>
          </a:p>
          <a:p>
            <a:pPr lvl="1" eaLnBrk="1" hangingPunct="1">
              <a:lnSpc>
                <a:spcPct val="90000"/>
              </a:lnSpc>
            </a:pPr>
            <a:r>
              <a:rPr lang="en-US" altLang="en-US" sz="2400">
                <a:latin typeface="Arial" panose="020B0604020202020204" pitchFamily="34" charset="0"/>
                <a:ea typeface="ＭＳ Ｐゴシック" panose="020B0600070205080204" pitchFamily="34" charset="-128"/>
              </a:rPr>
              <a:t> storage</a:t>
            </a:r>
          </a:p>
        </p:txBody>
      </p:sp>
      <p:pic>
        <p:nvPicPr>
          <p:cNvPr id="45059" name="Picture 3">
            <a:extLst>
              <a:ext uri="{FF2B5EF4-FFF2-40B4-BE49-F238E27FC236}">
                <a16:creationId xmlns:a16="http://schemas.microsoft.com/office/drawing/2014/main" id="{C709DEBF-8DCE-3228-953D-7548F0D1A95F}"/>
              </a:ext>
            </a:extLst>
          </p:cNvPr>
          <p:cNvPicPr>
            <a:picLocks noGrp="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3886200" y="1905000"/>
            <a:ext cx="4176713" cy="2593975"/>
          </a:xfrm>
          <a:extLst>
            <a:ext uri="{91240B29-F687-4F45-9708-019B960494DF}">
              <a14:hiddenLine xmlns:a14="http://schemas.microsoft.com/office/drawing/2010/main" w="12700">
                <a:solidFill>
                  <a:schemeClr val="tx1"/>
                </a:solidFill>
                <a:miter lim="800000"/>
                <a:headEnd/>
                <a:tailEnd/>
              </a14:hiddenLine>
            </a:ext>
          </a:extLst>
        </p:spPr>
      </p:pic>
      <p:sp>
        <p:nvSpPr>
          <p:cNvPr id="20484" name="Text Box 5">
            <a:extLst>
              <a:ext uri="{FF2B5EF4-FFF2-40B4-BE49-F238E27FC236}">
                <a16:creationId xmlns:a16="http://schemas.microsoft.com/office/drawing/2014/main" id="{642AF697-F092-1AD0-1F20-8F59EE4B4B31}"/>
              </a:ext>
            </a:extLst>
          </p:cNvPr>
          <p:cNvSpPr txBox="1">
            <a:spLocks noChangeArrowheads="1"/>
          </p:cNvSpPr>
          <p:nvPr/>
        </p:nvSpPr>
        <p:spPr bwMode="auto">
          <a:xfrm>
            <a:off x="1905000" y="5486400"/>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solidFill>
                  <a:srgbClr val="C00D00"/>
                </a:solidFill>
                <a:latin typeface="Times" pitchFamily="2" charset="0"/>
              </a:rPr>
              <a:t>Just about everything outside of the CPU/Main Memory falls under the general classification of an “I/O or Peripheral Device”</a:t>
            </a:r>
          </a:p>
        </p:txBody>
      </p:sp>
      <p:sp>
        <p:nvSpPr>
          <p:cNvPr id="20485" name="Text Box 6">
            <a:extLst>
              <a:ext uri="{FF2B5EF4-FFF2-40B4-BE49-F238E27FC236}">
                <a16:creationId xmlns:a16="http://schemas.microsoft.com/office/drawing/2014/main" id="{D3103E45-E209-6D15-D4AE-FA7CF0A439C0}"/>
              </a:ext>
            </a:extLst>
          </p:cNvPr>
          <p:cNvSpPr txBox="1">
            <a:spLocks noChangeArrowheads="1"/>
          </p:cNvSpPr>
          <p:nvPr/>
        </p:nvSpPr>
        <p:spPr bwMode="auto">
          <a:xfrm>
            <a:off x="6553200" y="45720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600" b="1">
                <a:latin typeface="Times" pitchFamily="2" charset="0"/>
              </a:rPr>
              <a:t>Peripherals</a:t>
            </a:r>
          </a:p>
        </p:txBody>
      </p:sp>
    </p:spTree>
  </p:cSld>
  <p:clrMapOvr>
    <a:masterClrMapping/>
  </p:clrMapOvr>
  <p:transition advClick="0">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 calcmode="lin" valueType="num">
                                      <p:cBhvr additive="base">
                                        <p:cTn id="7" dur="500" fill="hold"/>
                                        <p:tgtEl>
                                          <p:spTgt spid="450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8">
                                            <p:txEl>
                                              <p:pRg st="1" end="1"/>
                                            </p:txEl>
                                          </p:spTgt>
                                        </p:tgtEl>
                                        <p:attrNameLst>
                                          <p:attrName>style.visibility</p:attrName>
                                        </p:attrNameLst>
                                      </p:cBhvr>
                                      <p:to>
                                        <p:strVal val="visible"/>
                                      </p:to>
                                    </p:set>
                                    <p:anim calcmode="lin" valueType="num">
                                      <p:cBhvr additive="base">
                                        <p:cTn id="13" dur="500" fill="hold"/>
                                        <p:tgtEl>
                                          <p:spTgt spid="4505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8">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58">
                                            <p:txEl>
                                              <p:pRg st="2" end="2"/>
                                            </p:txEl>
                                          </p:spTgt>
                                        </p:tgtEl>
                                        <p:attrNameLst>
                                          <p:attrName>style.visibility</p:attrName>
                                        </p:attrNameLst>
                                      </p:cBhvr>
                                      <p:to>
                                        <p:strVal val="visible"/>
                                      </p:to>
                                    </p:set>
                                    <p:anim calcmode="lin" valueType="num">
                                      <p:cBhvr additive="base">
                                        <p:cTn id="17" dur="500" fill="hold"/>
                                        <p:tgtEl>
                                          <p:spTgt spid="4505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58">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5058">
                                            <p:txEl>
                                              <p:pRg st="3" end="3"/>
                                            </p:txEl>
                                          </p:spTgt>
                                        </p:tgtEl>
                                        <p:attrNameLst>
                                          <p:attrName>style.visibility</p:attrName>
                                        </p:attrNameLst>
                                      </p:cBhvr>
                                      <p:to>
                                        <p:strVal val="visible"/>
                                      </p:to>
                                    </p:set>
                                    <p:anim calcmode="lin" valueType="num">
                                      <p:cBhvr additive="base">
                                        <p:cTn id="21" dur="500" fill="hold"/>
                                        <p:tgtEl>
                                          <p:spTgt spid="4505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505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5058">
                                            <p:txEl>
                                              <p:pRg st="4" end="4"/>
                                            </p:txEl>
                                          </p:spTgt>
                                        </p:tgtEl>
                                        <p:attrNameLst>
                                          <p:attrName>style.visibility</p:attrName>
                                        </p:attrNameLst>
                                      </p:cBhvr>
                                      <p:to>
                                        <p:strVal val="visible"/>
                                      </p:to>
                                    </p:set>
                                    <p:anim calcmode="lin" valueType="num">
                                      <p:cBhvr additive="base">
                                        <p:cTn id="27" dur="500" fill="hold"/>
                                        <p:tgtEl>
                                          <p:spTgt spid="4505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5058">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5058">
                                            <p:txEl>
                                              <p:pRg st="5" end="5"/>
                                            </p:txEl>
                                          </p:spTgt>
                                        </p:tgtEl>
                                        <p:attrNameLst>
                                          <p:attrName>style.visibility</p:attrName>
                                        </p:attrNameLst>
                                      </p:cBhvr>
                                      <p:to>
                                        <p:strVal val="visible"/>
                                      </p:to>
                                    </p:set>
                                    <p:anim calcmode="lin" valueType="num">
                                      <p:cBhvr additive="base">
                                        <p:cTn id="31" dur="500" fill="hold"/>
                                        <p:tgtEl>
                                          <p:spTgt spid="4505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8">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5058">
                                            <p:txEl>
                                              <p:pRg st="6" end="6"/>
                                            </p:txEl>
                                          </p:spTgt>
                                        </p:tgtEl>
                                        <p:attrNameLst>
                                          <p:attrName>style.visibility</p:attrName>
                                        </p:attrNameLst>
                                      </p:cBhvr>
                                      <p:to>
                                        <p:strVal val="visible"/>
                                      </p:to>
                                    </p:set>
                                    <p:anim calcmode="lin" valueType="num">
                                      <p:cBhvr additive="base">
                                        <p:cTn id="35" dur="500" fill="hold"/>
                                        <p:tgtEl>
                                          <p:spTgt spid="45058">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5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nodePh="1">
                                  <p:stCondLst>
                                    <p:cond delay="0"/>
                                  </p:stCondLst>
                                  <p:endCondLst>
                                    <p:cond evt="begin" delay="0">
                                      <p:tn val="39"/>
                                    </p:cond>
                                  </p:endCondLst>
                                  <p:childTnLst>
                                    <p:set>
                                      <p:cBhvr>
                                        <p:cTn id="40" dur="1" fill="hold">
                                          <p:stCondLst>
                                            <p:cond delay="0"/>
                                          </p:stCondLst>
                                        </p:cTn>
                                        <p:tgtEl>
                                          <p:spTgt spid="45059"/>
                                        </p:tgtEl>
                                        <p:attrNameLst>
                                          <p:attrName>style.visibility</p:attrName>
                                        </p:attrNameLst>
                                      </p:cBhvr>
                                      <p:to>
                                        <p:strVal val="visible"/>
                                      </p:to>
                                    </p:set>
                                    <p:anim calcmode="lin" valueType="num">
                                      <p:cBhvr additive="base">
                                        <p:cTn id="41" dur="500" fill="hold"/>
                                        <p:tgtEl>
                                          <p:spTgt spid="45059"/>
                                        </p:tgtEl>
                                        <p:attrNameLst>
                                          <p:attrName>ppt_x</p:attrName>
                                        </p:attrNameLst>
                                      </p:cBhvr>
                                      <p:tavLst>
                                        <p:tav tm="0">
                                          <p:val>
                                            <p:strVal val="0-#ppt_w/2"/>
                                          </p:val>
                                        </p:tav>
                                        <p:tav tm="100000">
                                          <p:val>
                                            <p:strVal val="#ppt_x"/>
                                          </p:val>
                                        </p:tav>
                                      </p:tavLst>
                                    </p:anim>
                                    <p:anim calcmode="lin" valueType="num">
                                      <p:cBhvr additive="base">
                                        <p:cTn id="42" dur="500" fill="hold"/>
                                        <p:tgtEl>
                                          <p:spTgt spid="450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P spid="4505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4">
            <a:extLst>
              <a:ext uri="{FF2B5EF4-FFF2-40B4-BE49-F238E27FC236}">
                <a16:creationId xmlns:a16="http://schemas.microsoft.com/office/drawing/2014/main" id="{7FB6DF22-F938-50B6-5A7A-26BD880EB806}"/>
              </a:ext>
            </a:extLst>
          </p:cNvPr>
          <p:cNvSpPr>
            <a:spLocks noGrp="1"/>
          </p:cNvSpPr>
          <p:nvPr>
            <p:ph type="title"/>
          </p:nvPr>
        </p:nvSpPr>
        <p:spPr/>
        <p:txBody>
          <a:bodyPr/>
          <a:lstStyle/>
          <a:p>
            <a:pPr eaLnBrk="1" hangingPunct="1"/>
            <a:r>
              <a:rPr lang="en-US" altLang="en-US">
                <a:ea typeface="ＭＳ Ｐゴシック" panose="020B0600070205080204" pitchFamily="34" charset="-128"/>
              </a:rPr>
              <a:t>I/O Subsystem</a:t>
            </a:r>
          </a:p>
        </p:txBody>
      </p:sp>
      <p:sp>
        <p:nvSpPr>
          <p:cNvPr id="6147" name="Rectangle 3">
            <a:extLst>
              <a:ext uri="{FF2B5EF4-FFF2-40B4-BE49-F238E27FC236}">
                <a16:creationId xmlns:a16="http://schemas.microsoft.com/office/drawing/2014/main" id="{A8F94091-360D-E6D8-7398-FF678E3E234C}"/>
              </a:ext>
            </a:extLst>
          </p:cNvPr>
          <p:cNvSpPr>
            <a:spLocks noGrp="1" noChangeArrowheads="1"/>
          </p:cNvSpPr>
          <p:nvPr>
            <p:ph idx="1"/>
          </p:nvPr>
        </p:nvSpPr>
        <p:spPr>
          <a:xfrm>
            <a:off x="685800" y="1752600"/>
            <a:ext cx="7772400" cy="5105400"/>
          </a:xfrm>
        </p:spPr>
        <p:txBody>
          <a:bodyPr lIns="90487" tIns="44450" rIns="90487" bIns="44450"/>
          <a:lstStyle/>
          <a:p>
            <a:pPr eaLnBrk="1" hangingPunct="1">
              <a:lnSpc>
                <a:spcPct val="90000"/>
              </a:lnSpc>
              <a:defRPr/>
            </a:pPr>
            <a:r>
              <a:rPr lang="en-US" altLang="en-US" sz="2800" dirty="0">
                <a:solidFill>
                  <a:schemeClr val="tx2"/>
                </a:solidFill>
                <a:latin typeface="Arial" panose="020B0604020202020204" pitchFamily="34" charset="0"/>
                <a:ea typeface="ＭＳ Ｐゴシック" panose="020B0600070205080204" pitchFamily="34" charset="-128"/>
              </a:rPr>
              <a:t>Input/Output</a:t>
            </a:r>
            <a:endParaRPr lang="en-US" altLang="en-US" sz="2800" dirty="0">
              <a:latin typeface="Arial" panose="020B0604020202020204" pitchFamily="34" charset="0"/>
              <a:ea typeface="ＭＳ Ｐゴシック" panose="020B0600070205080204" pitchFamily="34" charset="-128"/>
            </a:endParaRPr>
          </a:p>
          <a:p>
            <a:pPr lvl="1" eaLnBrk="1" hangingPunct="1">
              <a:lnSpc>
                <a:spcPct val="90000"/>
              </a:lnSpc>
              <a:defRPr/>
            </a:pPr>
            <a:r>
              <a:rPr lang="en-US" altLang="en-US" dirty="0">
                <a:latin typeface="Arial" panose="020B0604020202020204" pitchFamily="34" charset="0"/>
                <a:ea typeface="ＭＳ Ｐゴシック" panose="020B0600070205080204" pitchFamily="34" charset="-128"/>
              </a:rPr>
              <a:t>exchanging data and instructions between </a:t>
            </a:r>
          </a:p>
          <a:p>
            <a:pPr lvl="1" eaLnBrk="1" hangingPunct="1">
              <a:lnSpc>
                <a:spcPct val="90000"/>
              </a:lnSpc>
              <a:buFont typeface="Wingdings" pitchFamily="2" charset="2"/>
              <a:buNone/>
              <a:defRPr/>
            </a:pPr>
            <a:r>
              <a:rPr lang="en-US" altLang="en-US" dirty="0">
                <a:latin typeface="Arial" panose="020B0604020202020204" pitchFamily="34" charset="0"/>
                <a:ea typeface="ＭＳ Ｐゴシック" panose="020B0600070205080204" pitchFamily="34" charset="-128"/>
              </a:rPr>
              <a:t>   the user and the computer</a:t>
            </a:r>
          </a:p>
          <a:p>
            <a:pPr lvl="1" eaLnBrk="1" hangingPunct="1">
              <a:lnSpc>
                <a:spcPct val="90000"/>
              </a:lnSpc>
              <a:buFont typeface="Wingdings" pitchFamily="2" charset="2"/>
              <a:buNone/>
              <a:defRPr/>
            </a:pPr>
            <a:endParaRPr lang="en-US" altLang="en-US" dirty="0">
              <a:latin typeface="Arial" panose="020B0604020202020204" pitchFamily="34" charset="0"/>
              <a:ea typeface="ＭＳ Ｐゴシック" panose="020B0600070205080204" pitchFamily="34" charset="-128"/>
            </a:endParaRPr>
          </a:p>
          <a:p>
            <a:pPr lvl="1" eaLnBrk="1" hangingPunct="1">
              <a:lnSpc>
                <a:spcPct val="90000"/>
              </a:lnSpc>
              <a:defRPr/>
            </a:pPr>
            <a:r>
              <a:rPr lang="en-US" altLang="en-US" dirty="0">
                <a:latin typeface="Arial" panose="020B0604020202020204" pitchFamily="34" charset="0"/>
                <a:ea typeface="ＭＳ Ｐゴシック" panose="020B0600070205080204" pitchFamily="34" charset="-128"/>
              </a:rPr>
              <a:t>The user may be a human being, but it may  also be a machine….like a car engine or a valve in a nuclear power plant</a:t>
            </a:r>
          </a:p>
          <a:p>
            <a:pPr lvl="1" eaLnBrk="1" hangingPunct="1">
              <a:lnSpc>
                <a:spcPct val="90000"/>
              </a:lnSpc>
              <a:buFont typeface="Wingdings" pitchFamily="2" charset="2"/>
              <a:buNone/>
              <a:defRPr/>
            </a:pPr>
            <a:endParaRPr lang="en-US" altLang="en-US" dirty="0">
              <a:latin typeface="Arial" panose="020B0604020202020204" pitchFamily="34" charset="0"/>
              <a:ea typeface="ＭＳ Ｐゴシック" panose="020B0600070205080204" pitchFamily="34" charset="-128"/>
            </a:endParaRPr>
          </a:p>
          <a:p>
            <a:pPr marL="0" indent="0" eaLnBrk="1" hangingPunct="1">
              <a:lnSpc>
                <a:spcPct val="90000"/>
              </a:lnSpc>
              <a:buFont typeface="Arial" panose="020B0604020202020204" pitchFamily="34" charset="0"/>
              <a:buNone/>
              <a:defRPr/>
            </a:pPr>
            <a:r>
              <a:rPr lang="en-US" altLang="en-US" sz="2800" dirty="0">
                <a:solidFill>
                  <a:schemeClr val="tx2"/>
                </a:solidFill>
                <a:latin typeface="Arial" panose="020B0604020202020204" pitchFamily="34" charset="0"/>
                <a:ea typeface="ＭＳ Ｐゴシック" panose="020B0600070205080204" pitchFamily="34" charset="-128"/>
              </a:rPr>
              <a:t>	Storage (Non Volatile)</a:t>
            </a:r>
            <a:endParaRPr lang="en-US" altLang="en-US" sz="2800" dirty="0">
              <a:latin typeface="Arial" panose="020B0604020202020204" pitchFamily="34" charset="0"/>
              <a:ea typeface="ＭＳ Ｐゴシック" panose="020B0600070205080204" pitchFamily="34" charset="-128"/>
            </a:endParaRPr>
          </a:p>
          <a:p>
            <a:pPr lvl="1" eaLnBrk="1" hangingPunct="1">
              <a:lnSpc>
                <a:spcPct val="90000"/>
              </a:lnSpc>
              <a:defRPr/>
            </a:pPr>
            <a:r>
              <a:rPr lang="en-US" altLang="en-US" dirty="0">
                <a:latin typeface="Arial" panose="020B0604020202020204" pitchFamily="34" charset="0"/>
                <a:ea typeface="ＭＳ Ｐゴシック" panose="020B0600070205080204" pitchFamily="34" charset="-128"/>
              </a:rPr>
              <a:t>auxiliary storage for data and instructions</a:t>
            </a:r>
          </a:p>
        </p:txBody>
      </p:sp>
    </p:spTree>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 calcmode="lin" valueType="num">
                                      <p:cBhvr additive="base">
                                        <p:cTn id="11"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 calcmode="lin" valueType="num">
                                      <p:cBhvr additive="base">
                                        <p:cTn id="15"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1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6" end="6"/>
                                            </p:txEl>
                                          </p:spTgt>
                                        </p:tgtEl>
                                        <p:attrNameLst>
                                          <p:attrName>style.visibility</p:attrName>
                                        </p:attrNameLst>
                                      </p:cBhvr>
                                      <p:to>
                                        <p:strVal val="visible"/>
                                      </p:to>
                                    </p:set>
                                    <p:anim calcmode="lin" valueType="num">
                                      <p:cBhvr additive="base">
                                        <p:cTn id="25"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147">
                                            <p:txEl>
                                              <p:pRg st="7" end="7"/>
                                            </p:txEl>
                                          </p:spTgt>
                                        </p:tgtEl>
                                        <p:attrNameLst>
                                          <p:attrName>style.visibility</p:attrName>
                                        </p:attrNameLst>
                                      </p:cBhvr>
                                      <p:to>
                                        <p:strVal val="visible"/>
                                      </p:to>
                                    </p:set>
                                    <p:anim calcmode="lin" valueType="num">
                                      <p:cBhvr additive="base">
                                        <p:cTn id="29" dur="500" fill="hold"/>
                                        <p:tgtEl>
                                          <p:spTgt spid="6147">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4B8605E7-2A98-91AF-D127-74D8B9868621}"/>
              </a:ext>
            </a:extLst>
          </p:cNvPr>
          <p:cNvSpPr>
            <a:spLocks noGrp="1"/>
          </p:cNvSpPr>
          <p:nvPr>
            <p:ph type="title"/>
          </p:nvPr>
        </p:nvSpPr>
        <p:spPr/>
        <p:txBody>
          <a:bodyPr/>
          <a:lstStyle/>
          <a:p>
            <a:pPr eaLnBrk="1" hangingPunct="1"/>
            <a:r>
              <a:rPr lang="en-US" altLang="en-US">
                <a:ea typeface="ＭＳ Ｐゴシック" panose="020B0600070205080204" pitchFamily="34" charset="-128"/>
              </a:rPr>
              <a:t>Storage Systems</a:t>
            </a:r>
          </a:p>
        </p:txBody>
      </p:sp>
      <p:sp>
        <p:nvSpPr>
          <p:cNvPr id="7171" name="Rectangle 3">
            <a:extLst>
              <a:ext uri="{FF2B5EF4-FFF2-40B4-BE49-F238E27FC236}">
                <a16:creationId xmlns:a16="http://schemas.microsoft.com/office/drawing/2014/main" id="{54B5648B-F0B3-A0E3-2A79-36907F146F49}"/>
              </a:ext>
            </a:extLst>
          </p:cNvPr>
          <p:cNvSpPr>
            <a:spLocks noGrp="1" noChangeArrowheads="1"/>
          </p:cNvSpPr>
          <p:nvPr>
            <p:ph idx="1"/>
          </p:nvPr>
        </p:nvSpPr>
        <p:spPr>
          <a:xfrm>
            <a:off x="685800" y="1981200"/>
            <a:ext cx="7010400" cy="3276600"/>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lnSpc>
                <a:spcPct val="80000"/>
              </a:lnSpc>
            </a:pPr>
            <a:r>
              <a:rPr lang="en-US" altLang="en-US" sz="2800">
                <a:solidFill>
                  <a:schemeClr val="tx2"/>
                </a:solidFill>
                <a:latin typeface="Arial" panose="020B0604020202020204" pitchFamily="34" charset="0"/>
                <a:ea typeface="ＭＳ Ｐゴシック" panose="020B0600070205080204" pitchFamily="34" charset="-128"/>
              </a:rPr>
              <a:t>Backup</a:t>
            </a:r>
            <a:r>
              <a:rPr lang="en-US" altLang="en-US" sz="2800">
                <a:latin typeface="Arial" panose="020B0604020202020204" pitchFamily="34" charset="0"/>
                <a:ea typeface="ＭＳ Ｐゴシック" panose="020B0600070205080204" pitchFamily="34" charset="-128"/>
              </a:rPr>
              <a:t> or alternative storage in place of (volatile) RAM</a:t>
            </a:r>
          </a:p>
          <a:p>
            <a:pPr eaLnBrk="1" hangingPunct="1">
              <a:lnSpc>
                <a:spcPct val="80000"/>
              </a:lnSpc>
              <a:buFont typeface="Wingdings" pitchFamily="2" charset="2"/>
              <a:buNone/>
            </a:pPr>
            <a:endParaRPr lang="en-US" altLang="en-US" sz="2800">
              <a:latin typeface="Arial" panose="020B0604020202020204" pitchFamily="34" charset="0"/>
              <a:ea typeface="ＭＳ Ｐゴシック" panose="020B0600070205080204" pitchFamily="34" charset="-128"/>
            </a:endParaRPr>
          </a:p>
          <a:p>
            <a:pPr eaLnBrk="1" hangingPunct="1">
              <a:lnSpc>
                <a:spcPct val="80000"/>
              </a:lnSpc>
            </a:pPr>
            <a:r>
              <a:rPr lang="en-US" altLang="en-US" sz="2800">
                <a:latin typeface="Arial" panose="020B0604020202020204" pitchFamily="34" charset="0"/>
                <a:ea typeface="ＭＳ Ｐゴシック" panose="020B0600070205080204" pitchFamily="34" charset="-128"/>
              </a:rPr>
              <a:t>cheaper, </a:t>
            </a:r>
            <a:r>
              <a:rPr lang="en-US" altLang="en-US" sz="2800">
                <a:solidFill>
                  <a:schemeClr val="tx2"/>
                </a:solidFill>
                <a:latin typeface="Arial" panose="020B0604020202020204" pitchFamily="34" charset="0"/>
                <a:ea typeface="ＭＳ Ｐゴシック" panose="020B0600070205080204" pitchFamily="34" charset="-128"/>
              </a:rPr>
              <a:t>mass storage </a:t>
            </a:r>
            <a:r>
              <a:rPr lang="en-US" altLang="en-US" sz="2800">
                <a:latin typeface="Arial" panose="020B0604020202020204" pitchFamily="34" charset="0"/>
                <a:ea typeface="ＭＳ Ｐゴシック" panose="020B0600070205080204" pitchFamily="34" charset="-128"/>
              </a:rPr>
              <a:t>for long term use</a:t>
            </a:r>
          </a:p>
          <a:p>
            <a:pPr eaLnBrk="1" hangingPunct="1">
              <a:lnSpc>
                <a:spcPct val="80000"/>
              </a:lnSpc>
              <a:buFont typeface="Wingdings" pitchFamily="2" charset="2"/>
              <a:buNone/>
            </a:pPr>
            <a:endParaRPr lang="en-US" altLang="en-US" sz="2800">
              <a:latin typeface="Arial" panose="020B0604020202020204" pitchFamily="34" charset="0"/>
              <a:ea typeface="ＭＳ Ｐゴシック" panose="020B0600070205080204" pitchFamily="34" charset="-128"/>
            </a:endParaRPr>
          </a:p>
          <a:p>
            <a:pPr eaLnBrk="1" hangingPunct="1">
              <a:lnSpc>
                <a:spcPct val="80000"/>
              </a:lnSpc>
            </a:pPr>
            <a:r>
              <a:rPr lang="en-US" altLang="en-US" sz="2800">
                <a:latin typeface="Arial" panose="020B0604020202020204" pitchFamily="34" charset="0"/>
                <a:ea typeface="ＭＳ Ｐゴシック" panose="020B0600070205080204" pitchFamily="34" charset="-128"/>
              </a:rPr>
              <a:t>storage devices (and media) are distinguished by their </a:t>
            </a:r>
            <a:r>
              <a:rPr lang="en-US" altLang="en-US" sz="2800">
                <a:solidFill>
                  <a:schemeClr val="tx2"/>
                </a:solidFill>
                <a:latin typeface="Arial" panose="020B0604020202020204" pitchFamily="34" charset="0"/>
                <a:ea typeface="ＭＳ Ｐゴシック" panose="020B0600070205080204" pitchFamily="34" charset="-128"/>
              </a:rPr>
              <a:t>capacities</a:t>
            </a:r>
            <a:r>
              <a:rPr lang="en-US" altLang="en-US" sz="2800">
                <a:latin typeface="Arial" panose="020B0604020202020204" pitchFamily="34" charset="0"/>
                <a:ea typeface="ＭＳ Ｐゴシック" panose="020B0600070205080204" pitchFamily="34" charset="-128"/>
              </a:rPr>
              <a:t>, </a:t>
            </a:r>
            <a:r>
              <a:rPr lang="en-US" altLang="en-US" sz="2800">
                <a:solidFill>
                  <a:schemeClr val="tx2"/>
                </a:solidFill>
                <a:latin typeface="Arial" panose="020B0604020202020204" pitchFamily="34" charset="0"/>
                <a:ea typeface="ＭＳ Ｐゴシック" panose="020B0600070205080204" pitchFamily="34" charset="-128"/>
              </a:rPr>
              <a:t>speed</a:t>
            </a:r>
            <a:r>
              <a:rPr lang="en-US" altLang="en-US" sz="2800">
                <a:latin typeface="Arial" panose="020B0604020202020204" pitchFamily="34" charset="0"/>
                <a:ea typeface="ＭＳ Ｐゴシック" panose="020B0600070205080204" pitchFamily="34" charset="-128"/>
              </a:rPr>
              <a:t>, and </a:t>
            </a:r>
            <a:r>
              <a:rPr lang="en-US" altLang="en-US" sz="2800">
                <a:solidFill>
                  <a:schemeClr val="tx2"/>
                </a:solidFill>
                <a:latin typeface="Arial" panose="020B0604020202020204" pitchFamily="34" charset="0"/>
                <a:ea typeface="ＭＳ Ｐゴシック" panose="020B0600070205080204" pitchFamily="34" charset="-128"/>
              </a:rPr>
              <a:t>cost</a:t>
            </a:r>
          </a:p>
        </p:txBody>
      </p:sp>
      <p:sp>
        <p:nvSpPr>
          <p:cNvPr id="2" name="Action Button: Sound 1">
            <a:hlinkClick r:id="" action="ppaction://noaction" highlightClick="1"/>
            <a:extLst>
              <a:ext uri="{FF2B5EF4-FFF2-40B4-BE49-F238E27FC236}">
                <a16:creationId xmlns:a16="http://schemas.microsoft.com/office/drawing/2014/main" id="{C47C3E4A-5F7F-C5AD-59B0-4232FD722DAA}"/>
              </a:ext>
            </a:extLst>
          </p:cNvPr>
          <p:cNvSpPr>
            <a:spLocks noChangeArrowheads="1"/>
          </p:cNvSpPr>
          <p:nvPr/>
        </p:nvSpPr>
        <p:spPr bwMode="auto">
          <a:xfrm>
            <a:off x="-1066800" y="2590800"/>
            <a:ext cx="1042987" cy="1042988"/>
          </a:xfrm>
          <a:prstGeom prst="actionButtonSound">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en-US" altLang="en-US" sz="2400">
              <a:solidFill>
                <a:srgbClr val="FFFFFF"/>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B388BE02-A458-0EED-5726-B2AFA8E5F06E}"/>
              </a:ext>
            </a:extLst>
          </p:cNvPr>
          <p:cNvSpPr>
            <a:spLocks noGrp="1"/>
          </p:cNvSpPr>
          <p:nvPr>
            <p:ph type="title"/>
          </p:nvPr>
        </p:nvSpPr>
        <p:spPr/>
        <p:txBody>
          <a:bodyPr/>
          <a:lstStyle/>
          <a:p>
            <a:pPr eaLnBrk="1" hangingPunct="1"/>
            <a:r>
              <a:rPr lang="en-US" altLang="en-US">
                <a:ea typeface="ＭＳ Ｐゴシック" panose="020B0600070205080204" pitchFamily="34" charset="-128"/>
              </a:rPr>
              <a:t>Memory Storage Systems</a:t>
            </a:r>
          </a:p>
        </p:txBody>
      </p:sp>
      <p:sp>
        <p:nvSpPr>
          <p:cNvPr id="26626" name="Rectangle 6">
            <a:extLst>
              <a:ext uri="{FF2B5EF4-FFF2-40B4-BE49-F238E27FC236}">
                <a16:creationId xmlns:a16="http://schemas.microsoft.com/office/drawing/2014/main" id="{76116F4D-1122-8A7A-624A-695DA87E9487}"/>
              </a:ext>
            </a:extLst>
          </p:cNvPr>
          <p:cNvSpPr>
            <a:spLocks noGrp="1" noTextEdit="1"/>
          </p:cNvSpPr>
          <p:nvPr>
            <p:ph type="clipArt" sz="half" idx="2"/>
          </p:nvPr>
        </p:nvSpPr>
        <p:spPr>
          <a:xfrm flipH="1" flipV="1">
            <a:off x="8458200" y="6096000"/>
            <a:ext cx="76200" cy="76200"/>
          </a:xfrm>
        </p:spPr>
      </p:sp>
      <p:pic>
        <p:nvPicPr>
          <p:cNvPr id="2" name="Picture 5">
            <a:extLst>
              <a:ext uri="{FF2B5EF4-FFF2-40B4-BE49-F238E27FC236}">
                <a16:creationId xmlns:a16="http://schemas.microsoft.com/office/drawing/2014/main" id="{65D77FCB-BDF2-26EF-E8E2-6C2CBB875164}"/>
              </a:ext>
            </a:extLst>
          </p:cNvPr>
          <p:cNvPicPr>
            <a:picLocks noChangeAspect="1" noChangeArrowheads="1"/>
          </p:cNvPicPr>
          <p:nvPr/>
        </p:nvPicPr>
        <p:blipFill>
          <a:blip r:embed="rId3"/>
          <a:srcRect/>
          <a:stretch>
            <a:fillRect/>
          </a:stretch>
        </p:blipFill>
        <p:spPr bwMode="auto">
          <a:xfrm>
            <a:off x="762000" y="1219200"/>
            <a:ext cx="7315200" cy="54379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628" name="Rectangle 7">
            <a:extLst>
              <a:ext uri="{FF2B5EF4-FFF2-40B4-BE49-F238E27FC236}">
                <a16:creationId xmlns:a16="http://schemas.microsoft.com/office/drawing/2014/main" id="{ABC2E203-4EDA-2288-7D9E-03C14AD68026}"/>
              </a:ext>
            </a:extLst>
          </p:cNvPr>
          <p:cNvSpPr>
            <a:spLocks noChangeArrowheads="1"/>
          </p:cNvSpPr>
          <p:nvPr/>
        </p:nvSpPr>
        <p:spPr bwMode="auto">
          <a:xfrm>
            <a:off x="4572000" y="4648200"/>
            <a:ext cx="1676400" cy="13716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pitchFamily="2" charset="0"/>
            </a:endParaRPr>
          </a:p>
        </p:txBody>
      </p:sp>
      <p:sp>
        <p:nvSpPr>
          <p:cNvPr id="26629" name="Text Box 8">
            <a:extLst>
              <a:ext uri="{FF2B5EF4-FFF2-40B4-BE49-F238E27FC236}">
                <a16:creationId xmlns:a16="http://schemas.microsoft.com/office/drawing/2014/main" id="{B61955F4-8D27-492F-6211-FD73AAA6A6DE}"/>
              </a:ext>
            </a:extLst>
          </p:cNvPr>
          <p:cNvSpPr txBox="1">
            <a:spLocks noChangeArrowheads="1"/>
          </p:cNvSpPr>
          <p:nvPr/>
        </p:nvSpPr>
        <p:spPr bwMode="auto">
          <a:xfrm>
            <a:off x="4724400" y="4953000"/>
            <a:ext cx="137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b="1">
                <a:latin typeface="Times" pitchFamily="2" charset="0"/>
              </a:rPr>
              <a:t>Flash Memory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A158439B-6603-952E-8BBC-B8DF8B2FB756}"/>
              </a:ext>
            </a:extLst>
          </p:cNvPr>
          <p:cNvSpPr>
            <a:spLocks noGrp="1"/>
          </p:cNvSpPr>
          <p:nvPr>
            <p:ph type="title"/>
          </p:nvPr>
        </p:nvSpPr>
        <p:spPr/>
        <p:txBody>
          <a:bodyPr/>
          <a:lstStyle/>
          <a:p>
            <a:pPr eaLnBrk="1" hangingPunct="1"/>
            <a:r>
              <a:rPr lang="en-US" altLang="en-US">
                <a:ea typeface="ＭＳ Ｐゴシック" panose="020B0600070205080204" pitchFamily="34" charset="-128"/>
              </a:rPr>
              <a:t>Types of Access</a:t>
            </a:r>
          </a:p>
        </p:txBody>
      </p:sp>
      <p:sp>
        <p:nvSpPr>
          <p:cNvPr id="8195" name="Rectangle 3">
            <a:extLst>
              <a:ext uri="{FF2B5EF4-FFF2-40B4-BE49-F238E27FC236}">
                <a16:creationId xmlns:a16="http://schemas.microsoft.com/office/drawing/2014/main" id="{394EE6A6-A77F-5181-9180-42B70BF8F1D4}"/>
              </a:ext>
            </a:extLst>
          </p:cNvPr>
          <p:cNvSpPr>
            <a:spLocks noGrp="1" noChangeArrowheads="1"/>
          </p:cNvSpPr>
          <p:nvPr>
            <p:ph idx="1"/>
          </p:nvPr>
        </p:nvSpPr>
        <p:spPr>
          <a:xfrm>
            <a:off x="685800" y="1524000"/>
            <a:ext cx="7772400" cy="4267200"/>
          </a:xfrm>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eaLnBrk="1" hangingPunct="1"/>
            <a:r>
              <a:rPr lang="en-US" altLang="en-US" sz="2800">
                <a:solidFill>
                  <a:schemeClr val="tx2"/>
                </a:solidFill>
                <a:latin typeface="Arial" panose="020B0604020202020204" pitchFamily="34" charset="0"/>
                <a:ea typeface="ＭＳ Ｐゴシック" panose="020B0600070205080204" pitchFamily="34" charset="-128"/>
              </a:rPr>
              <a:t>RANDOM ACCESS (</a:t>
            </a:r>
            <a:r>
              <a:rPr lang="en-US" altLang="en-US" sz="2800">
                <a:latin typeface="Arial" panose="020B0604020202020204" pitchFamily="34" charset="0"/>
                <a:ea typeface="ＭＳ Ｐゴシック" panose="020B0600070205080204" pitchFamily="34" charset="-128"/>
              </a:rPr>
              <a:t>Main Memory, Flash</a:t>
            </a:r>
            <a:r>
              <a:rPr lang="en-US" altLang="en-US" sz="2800">
                <a:solidFill>
                  <a:schemeClr val="tx2"/>
                </a:solidFill>
                <a:latin typeface="Arial" panose="020B0604020202020204" pitchFamily="34" charset="0"/>
                <a:ea typeface="ＭＳ Ｐゴシック" panose="020B0600070205080204" pitchFamily="34" charset="-128"/>
              </a:rPr>
              <a:t>)</a:t>
            </a:r>
            <a:endParaRPr lang="en-US" altLang="en-US">
              <a:latin typeface="Arial" panose="020B0604020202020204" pitchFamily="34" charset="0"/>
              <a:ea typeface="ＭＳ Ｐゴシック" panose="020B0600070205080204" pitchFamily="34" charset="-128"/>
            </a:endParaRPr>
          </a:p>
          <a:p>
            <a:pPr lvl="1" eaLnBrk="1" hangingPunct="1"/>
            <a:r>
              <a:rPr lang="en-US" altLang="en-US" sz="2400">
                <a:latin typeface="Arial" panose="020B0604020202020204" pitchFamily="34" charset="0"/>
                <a:ea typeface="ＭＳ Ｐゴシック" panose="020B0600070205080204" pitchFamily="34" charset="-128"/>
              </a:rPr>
              <a:t>items are </a:t>
            </a:r>
            <a:r>
              <a:rPr lang="en-US" altLang="en-US" sz="2400">
                <a:solidFill>
                  <a:schemeClr val="tx2"/>
                </a:solidFill>
                <a:latin typeface="Arial" panose="020B0604020202020204" pitchFamily="34" charset="0"/>
                <a:ea typeface="ＭＳ Ｐゴシック" panose="020B0600070205080204" pitchFamily="34" charset="-128"/>
              </a:rPr>
              <a:t>independently addressed</a:t>
            </a:r>
            <a:endParaRPr lang="en-US" altLang="en-US" sz="2400">
              <a:latin typeface="Arial" panose="020B0604020202020204" pitchFamily="34" charset="0"/>
              <a:ea typeface="ＭＳ Ｐゴシック" panose="020B0600070205080204" pitchFamily="34" charset="-128"/>
            </a:endParaRPr>
          </a:p>
          <a:p>
            <a:pPr lvl="1" eaLnBrk="1" hangingPunct="1"/>
            <a:r>
              <a:rPr lang="en-US" altLang="en-US" sz="2400">
                <a:latin typeface="Arial" panose="020B0604020202020204" pitchFamily="34" charset="0"/>
                <a:ea typeface="ＭＳ Ｐゴシック" panose="020B0600070205080204" pitchFamily="34" charset="-128"/>
              </a:rPr>
              <a:t>access time is </a:t>
            </a:r>
            <a:r>
              <a:rPr lang="en-US" altLang="en-US" sz="2400">
                <a:solidFill>
                  <a:schemeClr val="tx2"/>
                </a:solidFill>
                <a:latin typeface="Arial" panose="020B0604020202020204" pitchFamily="34" charset="0"/>
                <a:ea typeface="ＭＳ Ｐゴシック" panose="020B0600070205080204" pitchFamily="34" charset="-128"/>
              </a:rPr>
              <a:t>constant</a:t>
            </a:r>
            <a:endParaRPr lang="en-US" altLang="en-US">
              <a:latin typeface="Arial" panose="020B0604020202020204" pitchFamily="34" charset="0"/>
              <a:ea typeface="ＭＳ Ｐゴシック" panose="020B0600070205080204" pitchFamily="34" charset="-128"/>
            </a:endParaRPr>
          </a:p>
          <a:p>
            <a:pPr eaLnBrk="1" hangingPunct="1"/>
            <a:r>
              <a:rPr lang="en-US" altLang="en-US" sz="2800">
                <a:solidFill>
                  <a:schemeClr val="tx2"/>
                </a:solidFill>
                <a:latin typeface="Arial" panose="020B0604020202020204" pitchFamily="34" charset="0"/>
                <a:ea typeface="ＭＳ Ｐゴシック" panose="020B0600070205080204" pitchFamily="34" charset="-128"/>
              </a:rPr>
              <a:t>DIRECT ACCESS (</a:t>
            </a:r>
            <a:r>
              <a:rPr lang="en-US" altLang="en-US" sz="2800">
                <a:solidFill>
                  <a:srgbClr val="292934"/>
                </a:solidFill>
                <a:latin typeface="Arial" panose="020B0604020202020204" pitchFamily="34" charset="0"/>
                <a:ea typeface="ＭＳ Ｐゴシック" panose="020B0600070205080204" pitchFamily="34" charset="-128"/>
              </a:rPr>
              <a:t>Disc Drives</a:t>
            </a:r>
            <a:r>
              <a:rPr lang="en-US" altLang="en-US" sz="2800">
                <a:solidFill>
                  <a:schemeClr val="tx2"/>
                </a:solidFill>
                <a:latin typeface="Arial" panose="020B0604020202020204" pitchFamily="34" charset="0"/>
                <a:ea typeface="ＭＳ Ｐゴシック" panose="020B0600070205080204" pitchFamily="34" charset="-128"/>
              </a:rPr>
              <a:t>)</a:t>
            </a:r>
            <a:endParaRPr lang="en-US" altLang="en-US">
              <a:latin typeface="Arial" panose="020B0604020202020204" pitchFamily="34" charset="0"/>
              <a:ea typeface="ＭＳ Ｐゴシック" panose="020B0600070205080204" pitchFamily="34" charset="-128"/>
            </a:endParaRPr>
          </a:p>
          <a:p>
            <a:pPr lvl="1" eaLnBrk="1" hangingPunct="1"/>
            <a:r>
              <a:rPr lang="en-US" altLang="en-US" sz="2400">
                <a:latin typeface="Arial" panose="020B0604020202020204" pitchFamily="34" charset="0"/>
                <a:ea typeface="ＭＳ Ｐゴシック" panose="020B0600070205080204" pitchFamily="34" charset="-128"/>
              </a:rPr>
              <a:t>items are </a:t>
            </a:r>
            <a:r>
              <a:rPr lang="en-US" altLang="en-US" sz="2400">
                <a:solidFill>
                  <a:schemeClr val="tx2"/>
                </a:solidFill>
                <a:latin typeface="Arial" panose="020B0604020202020204" pitchFamily="34" charset="0"/>
                <a:ea typeface="ＭＳ Ｐゴシック" panose="020B0600070205080204" pitchFamily="34" charset="-128"/>
              </a:rPr>
              <a:t>independently addressed in regions</a:t>
            </a:r>
            <a:endParaRPr lang="en-US" altLang="en-US" sz="2400">
              <a:latin typeface="Arial" panose="020B0604020202020204" pitchFamily="34" charset="0"/>
              <a:ea typeface="ＭＳ Ｐゴシック" panose="020B0600070205080204" pitchFamily="34" charset="-128"/>
            </a:endParaRPr>
          </a:p>
          <a:p>
            <a:pPr lvl="1" eaLnBrk="1" hangingPunct="1"/>
            <a:r>
              <a:rPr lang="en-US" altLang="en-US" sz="2400">
                <a:latin typeface="Arial" panose="020B0604020202020204" pitchFamily="34" charset="0"/>
                <a:ea typeface="ＭＳ Ｐゴシック" panose="020B0600070205080204" pitchFamily="34" charset="-128"/>
              </a:rPr>
              <a:t>access time is </a:t>
            </a:r>
            <a:r>
              <a:rPr lang="en-US" altLang="en-US" sz="2400">
                <a:solidFill>
                  <a:schemeClr val="tx2"/>
                </a:solidFill>
                <a:latin typeface="Arial" panose="020B0604020202020204" pitchFamily="34" charset="0"/>
                <a:ea typeface="ＭＳ Ｐゴシック" panose="020B0600070205080204" pitchFamily="34" charset="-128"/>
              </a:rPr>
              <a:t>variable</a:t>
            </a:r>
            <a:r>
              <a:rPr lang="en-US" altLang="en-US" sz="2400">
                <a:latin typeface="Arial" panose="020B0604020202020204" pitchFamily="34" charset="0"/>
                <a:ea typeface="ＭＳ Ｐゴシック" panose="020B0600070205080204" pitchFamily="34" charset="-128"/>
              </a:rPr>
              <a:t>—though not significantly</a:t>
            </a:r>
          </a:p>
          <a:p>
            <a:pPr eaLnBrk="1" hangingPunct="1"/>
            <a:r>
              <a:rPr lang="en-US" altLang="en-US" sz="2800">
                <a:solidFill>
                  <a:schemeClr val="tx2"/>
                </a:solidFill>
                <a:latin typeface="Arial" panose="020B0604020202020204" pitchFamily="34" charset="0"/>
                <a:ea typeface="ＭＳ Ｐゴシック" panose="020B0600070205080204" pitchFamily="34" charset="-128"/>
              </a:rPr>
              <a:t>SEQUENTIAL ACCESS (</a:t>
            </a:r>
            <a:r>
              <a:rPr lang="en-US" altLang="en-US" sz="2800">
                <a:solidFill>
                  <a:srgbClr val="292934"/>
                </a:solidFill>
                <a:latin typeface="Arial" panose="020B0604020202020204" pitchFamily="34" charset="0"/>
                <a:ea typeface="ＭＳ Ｐゴシック" panose="020B0600070205080204" pitchFamily="34" charset="-128"/>
              </a:rPr>
              <a:t>Tape Systems</a:t>
            </a:r>
            <a:r>
              <a:rPr lang="en-US" altLang="en-US" sz="2800">
                <a:solidFill>
                  <a:schemeClr val="tx2"/>
                </a:solidFill>
                <a:latin typeface="Arial" panose="020B0604020202020204" pitchFamily="34" charset="0"/>
                <a:ea typeface="ＭＳ Ｐゴシック" panose="020B0600070205080204" pitchFamily="34" charset="-128"/>
              </a:rPr>
              <a:t>)</a:t>
            </a:r>
            <a:endParaRPr lang="en-US" altLang="en-US">
              <a:latin typeface="Arial" panose="020B0604020202020204" pitchFamily="34" charset="0"/>
              <a:ea typeface="ＭＳ Ｐゴシック" panose="020B0600070205080204" pitchFamily="34" charset="-128"/>
            </a:endParaRPr>
          </a:p>
          <a:p>
            <a:pPr lvl="1" eaLnBrk="1" hangingPunct="1"/>
            <a:r>
              <a:rPr lang="en-US" altLang="en-US" sz="2400">
                <a:latin typeface="Arial" panose="020B0604020202020204" pitchFamily="34" charset="0"/>
                <a:ea typeface="ＭＳ Ｐゴシック" panose="020B0600070205080204" pitchFamily="34" charset="-128"/>
              </a:rPr>
              <a:t>items are organized in sequence (</a:t>
            </a:r>
            <a:r>
              <a:rPr lang="en-US" altLang="en-US" sz="2400">
                <a:solidFill>
                  <a:schemeClr val="tx2"/>
                </a:solidFill>
                <a:latin typeface="Arial" panose="020B0604020202020204" pitchFamily="34" charset="0"/>
                <a:ea typeface="ＭＳ Ｐゴシック" panose="020B0600070205080204" pitchFamily="34" charset="-128"/>
              </a:rPr>
              <a:t>linearly</a:t>
            </a:r>
            <a:r>
              <a:rPr lang="en-US" altLang="en-US" sz="2400">
                <a:latin typeface="Arial" panose="020B0604020202020204" pitchFamily="34" charset="0"/>
                <a:ea typeface="ＭＳ Ｐゴシック" panose="020B0600070205080204" pitchFamily="34" charset="-128"/>
              </a:rPr>
              <a:t>)</a:t>
            </a:r>
          </a:p>
          <a:p>
            <a:pPr lvl="1" eaLnBrk="1" hangingPunct="1"/>
            <a:r>
              <a:rPr lang="en-US" altLang="en-US" sz="2400">
                <a:latin typeface="Arial" panose="020B0604020202020204" pitchFamily="34" charset="0"/>
                <a:ea typeface="ＭＳ Ｐゴシック" panose="020B0600070205080204" pitchFamily="34" charset="-128"/>
              </a:rPr>
              <a:t>access time is </a:t>
            </a:r>
            <a:r>
              <a:rPr lang="en-US" altLang="en-US" sz="2400">
                <a:solidFill>
                  <a:schemeClr val="tx2"/>
                </a:solidFill>
                <a:latin typeface="Arial" panose="020B0604020202020204" pitchFamily="34" charset="0"/>
                <a:ea typeface="ＭＳ Ｐゴシック" panose="020B0600070205080204" pitchFamily="34" charset="-128"/>
              </a:rPr>
              <a:t>significantly variable</a:t>
            </a:r>
          </a:p>
        </p:txBody>
      </p:sp>
    </p:spTree>
  </p:cSld>
  <p:clrMapOvr>
    <a:masterClrMapping/>
  </p:clrMapOvr>
  <p:transition advClick="0">
    <p:cut thruBlk="1"/>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19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 calcmode="lin" valueType="num">
                                      <p:cBhvr additive="base">
                                        <p:cTn id="15"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195">
                                            <p:txEl>
                                              <p:pRg st="3" end="3"/>
                                            </p:txEl>
                                          </p:spTgt>
                                        </p:tgtEl>
                                        <p:attrNameLst>
                                          <p:attrName>style.visibility</p:attrName>
                                        </p:attrNameLst>
                                      </p:cBhvr>
                                      <p:to>
                                        <p:strVal val="visible"/>
                                      </p:to>
                                    </p:set>
                                    <p:anim calcmode="lin" valueType="num">
                                      <p:cBhvr additive="base">
                                        <p:cTn id="21"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19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195">
                                            <p:txEl>
                                              <p:pRg st="5" end="5"/>
                                            </p:txEl>
                                          </p:spTgt>
                                        </p:tgtEl>
                                        <p:attrNameLst>
                                          <p:attrName>style.visibility</p:attrName>
                                        </p:attrNameLst>
                                      </p:cBhvr>
                                      <p:to>
                                        <p:strVal val="visible"/>
                                      </p:to>
                                    </p:set>
                                    <p:anim calcmode="lin" valueType="num">
                                      <p:cBhvr additive="base">
                                        <p:cTn id="29"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195">
                                            <p:txEl>
                                              <p:pRg st="6" end="6"/>
                                            </p:txEl>
                                          </p:spTgt>
                                        </p:tgtEl>
                                        <p:attrNameLst>
                                          <p:attrName>style.visibility</p:attrName>
                                        </p:attrNameLst>
                                      </p:cBhvr>
                                      <p:to>
                                        <p:strVal val="visible"/>
                                      </p:to>
                                    </p:set>
                                    <p:anim calcmode="lin" valueType="num">
                                      <p:cBhvr additive="base">
                                        <p:cTn id="35" dur="500" fill="hold"/>
                                        <p:tgtEl>
                                          <p:spTgt spid="8195">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195">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195">
                                            <p:txEl>
                                              <p:pRg st="7" end="7"/>
                                            </p:txEl>
                                          </p:spTgt>
                                        </p:tgtEl>
                                        <p:attrNameLst>
                                          <p:attrName>style.visibility</p:attrName>
                                        </p:attrNameLst>
                                      </p:cBhvr>
                                      <p:to>
                                        <p:strVal val="visible"/>
                                      </p:to>
                                    </p:set>
                                    <p:anim calcmode="lin" valueType="num">
                                      <p:cBhvr additive="base">
                                        <p:cTn id="39" dur="500" fill="hold"/>
                                        <p:tgtEl>
                                          <p:spTgt spid="8195">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195">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195">
                                            <p:txEl>
                                              <p:pRg st="8" end="8"/>
                                            </p:txEl>
                                          </p:spTgt>
                                        </p:tgtEl>
                                        <p:attrNameLst>
                                          <p:attrName>style.visibility</p:attrName>
                                        </p:attrNameLst>
                                      </p:cBhvr>
                                      <p:to>
                                        <p:strVal val="visible"/>
                                      </p:to>
                                    </p:set>
                                    <p:anim calcmode="lin" valueType="num">
                                      <p:cBhvr additive="base">
                                        <p:cTn id="43" dur="500" fill="hold"/>
                                        <p:tgtEl>
                                          <p:spTgt spid="8195">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19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3136</TotalTime>
  <Pages>27</Pages>
  <Words>1425</Words>
  <Application>Microsoft Macintosh PowerPoint</Application>
  <PresentationFormat>On-screen Show (4:3)</PresentationFormat>
  <Paragraphs>210</Paragraphs>
  <Slides>41</Slides>
  <Notes>25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Arial</vt:lpstr>
      <vt:lpstr>Calibri</vt:lpstr>
      <vt:lpstr>Times</vt:lpstr>
      <vt:lpstr>Times New Roman</vt:lpstr>
      <vt:lpstr>Wingdings</vt:lpstr>
      <vt:lpstr>Black</vt:lpstr>
      <vt:lpstr>Document</vt:lpstr>
      <vt:lpstr>PowerPoint Presentation</vt:lpstr>
      <vt:lpstr>Secondary Memory, Storage, Peripherals and Input /Output   Lecture 6</vt:lpstr>
      <vt:lpstr>PowerPoint Presentation</vt:lpstr>
      <vt:lpstr>  The Uber Stack</vt:lpstr>
      <vt:lpstr>Von Neumann Architecture</vt:lpstr>
      <vt:lpstr>I/O Subsystem</vt:lpstr>
      <vt:lpstr>Storage Systems</vt:lpstr>
      <vt:lpstr>Memory Storage Systems</vt:lpstr>
      <vt:lpstr>Types of Access</vt:lpstr>
      <vt:lpstr>Magnetic Tape-Sequential Access</vt:lpstr>
      <vt:lpstr>Tape Drives in action…1950’s-70’s</vt:lpstr>
      <vt:lpstr>Disk Drives circa 1980   66Mb     400 lbs!   $40,000 each</vt:lpstr>
      <vt:lpstr>Micro Drive</vt:lpstr>
      <vt:lpstr>Direct Access</vt:lpstr>
      <vt:lpstr>Disk vs. File Organization</vt:lpstr>
      <vt:lpstr>Optical Disk </vt:lpstr>
      <vt:lpstr>Optical Discs</vt:lpstr>
      <vt:lpstr>Optical Drive Reading and Writing</vt:lpstr>
      <vt:lpstr>Flash Memory </vt:lpstr>
      <vt:lpstr> Flash Card</vt:lpstr>
      <vt:lpstr>USB  Flash Drive</vt:lpstr>
      <vt:lpstr>The future disk technology</vt:lpstr>
      <vt:lpstr>Data Input Peripherals</vt:lpstr>
      <vt:lpstr>Output Peripherals</vt:lpstr>
      <vt:lpstr>Connecting all this stuff</vt:lpstr>
      <vt:lpstr>Serial vs. Parallel Data Transfer</vt:lpstr>
      <vt:lpstr>Serial vs. Parallel Connections</vt:lpstr>
      <vt:lpstr>Parallel / Serial Bus</vt:lpstr>
      <vt:lpstr>Where are parallel busses used?</vt:lpstr>
      <vt:lpstr>Where are serial busses used?</vt:lpstr>
      <vt:lpstr>USB 2.0</vt:lpstr>
      <vt:lpstr>USB 3.0!</vt:lpstr>
      <vt:lpstr>USB 4.0</vt:lpstr>
      <vt:lpstr>Apple’s Thunderbolt</vt:lpstr>
      <vt:lpstr>Clocking Data on the Bus</vt:lpstr>
      <vt:lpstr>Clocking Data</vt:lpstr>
      <vt:lpstr>Wireless Connections</vt:lpstr>
      <vt:lpstr>Wireless I/O</vt:lpstr>
      <vt:lpstr>I/O Example using a car climate control system</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and Secondary Storage</dc:title>
  <dc:subject>outline for computer peripherals</dc:subject>
  <dc:creator>JT Allen</dc:creator>
  <cp:keywords/>
  <dc:description/>
  <cp:lastModifiedBy>Donald Stanford</cp:lastModifiedBy>
  <cp:revision>129</cp:revision>
  <cp:lastPrinted>2014-09-25T00:24:46Z</cp:lastPrinted>
  <dcterms:created xsi:type="dcterms:W3CDTF">1996-09-18T11:14:15Z</dcterms:created>
  <dcterms:modified xsi:type="dcterms:W3CDTF">2023-09-26T16:16:38Z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D:\!IMFOLDE.R\!CHAPTER.4IM\ch4</vt:lpwstr>
  </property>
</Properties>
</file>