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22" r:id="rId1"/>
  </p:sldMasterIdLst>
  <p:notesMasterIdLst>
    <p:notesMasterId r:id="rId53"/>
  </p:notesMasterIdLst>
  <p:handoutMasterIdLst>
    <p:handoutMasterId r:id="rId54"/>
  </p:handoutMasterIdLst>
  <p:sldIdLst>
    <p:sldId id="336" r:id="rId2"/>
    <p:sldId id="335" r:id="rId3"/>
    <p:sldId id="320" r:id="rId4"/>
    <p:sldId id="257" r:id="rId5"/>
    <p:sldId id="334" r:id="rId6"/>
    <p:sldId id="321" r:id="rId7"/>
    <p:sldId id="322" r:id="rId8"/>
    <p:sldId id="323" r:id="rId9"/>
    <p:sldId id="324" r:id="rId10"/>
    <p:sldId id="325" r:id="rId11"/>
    <p:sldId id="326" r:id="rId12"/>
    <p:sldId id="327" r:id="rId13"/>
    <p:sldId id="328" r:id="rId14"/>
    <p:sldId id="329" r:id="rId15"/>
    <p:sldId id="330" r:id="rId16"/>
    <p:sldId id="331" r:id="rId17"/>
    <p:sldId id="291" r:id="rId18"/>
    <p:sldId id="332" r:id="rId19"/>
    <p:sldId id="295" r:id="rId20"/>
    <p:sldId id="299" r:id="rId21"/>
    <p:sldId id="296" r:id="rId22"/>
    <p:sldId id="310" r:id="rId23"/>
    <p:sldId id="309" r:id="rId24"/>
    <p:sldId id="303" r:id="rId25"/>
    <p:sldId id="297" r:id="rId26"/>
    <p:sldId id="300" r:id="rId27"/>
    <p:sldId id="302" r:id="rId28"/>
    <p:sldId id="258" r:id="rId29"/>
    <p:sldId id="316" r:id="rId30"/>
    <p:sldId id="259" r:id="rId31"/>
    <p:sldId id="263" r:id="rId32"/>
    <p:sldId id="260" r:id="rId33"/>
    <p:sldId id="261" r:id="rId34"/>
    <p:sldId id="305" r:id="rId35"/>
    <p:sldId id="262" r:id="rId36"/>
    <p:sldId id="292" r:id="rId37"/>
    <p:sldId id="341" r:id="rId38"/>
    <p:sldId id="265" r:id="rId39"/>
    <p:sldId id="266" r:id="rId40"/>
    <p:sldId id="270" r:id="rId41"/>
    <p:sldId id="268" r:id="rId42"/>
    <p:sldId id="273" r:id="rId43"/>
    <p:sldId id="339" r:id="rId44"/>
    <p:sldId id="338" r:id="rId45"/>
    <p:sldId id="340" r:id="rId46"/>
    <p:sldId id="289" r:id="rId47"/>
    <p:sldId id="308" r:id="rId48"/>
    <p:sldId id="318" r:id="rId49"/>
    <p:sldId id="312" r:id="rId50"/>
    <p:sldId id="311" r:id="rId51"/>
    <p:sldId id="315" r:id="rId52"/>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95"/>
  </p:normalViewPr>
  <p:slideViewPr>
    <p:cSldViewPr>
      <p:cViewPr varScale="1">
        <p:scale>
          <a:sx n="103" d="100"/>
          <a:sy n="103" d="100"/>
        </p:scale>
        <p:origin x="188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40"/>
    </p:cViewPr>
  </p:sorterViewPr>
  <p:notesViewPr>
    <p:cSldViewPr>
      <p:cViewPr varScale="1">
        <p:scale>
          <a:sx n="56" d="100"/>
          <a:sy n="56" d="100"/>
        </p:scale>
        <p:origin x="-1686"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91A9039-43D4-4654-ECE6-D071BA8D82A7}"/>
              </a:ext>
            </a:extLst>
          </p:cNvPr>
          <p:cNvSpPr>
            <a:spLocks noGrp="1" noChangeArrowheads="1"/>
          </p:cNvSpPr>
          <p:nvPr>
            <p:ph type="hdr" sz="quarter"/>
          </p:nvPr>
        </p:nvSpPr>
        <p:spPr bwMode="auto">
          <a:xfrm>
            <a:off x="0" y="0"/>
            <a:ext cx="3962400" cy="381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latin typeface="Times New Roman" charset="0"/>
                <a:ea typeface="ＭＳ Ｐゴシック" charset="0"/>
                <a:cs typeface="Arial" charset="0"/>
              </a:defRPr>
            </a:lvl1pPr>
          </a:lstStyle>
          <a:p>
            <a:pPr>
              <a:defRPr/>
            </a:pPr>
            <a:endParaRPr lang="en-US"/>
          </a:p>
        </p:txBody>
      </p:sp>
      <p:sp>
        <p:nvSpPr>
          <p:cNvPr id="20483" name="Rectangle 3">
            <a:extLst>
              <a:ext uri="{FF2B5EF4-FFF2-40B4-BE49-F238E27FC236}">
                <a16:creationId xmlns:a16="http://schemas.microsoft.com/office/drawing/2014/main" id="{93DD8658-DC29-8228-2237-89F5B941B7F3}"/>
              </a:ext>
            </a:extLst>
          </p:cNvPr>
          <p:cNvSpPr>
            <a:spLocks noGrp="1" noChangeArrowheads="1"/>
          </p:cNvSpPr>
          <p:nvPr>
            <p:ph type="dt" sz="quarter" idx="1"/>
          </p:nvPr>
        </p:nvSpPr>
        <p:spPr bwMode="auto">
          <a:xfrm>
            <a:off x="5181600" y="0"/>
            <a:ext cx="3962400" cy="381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Times New Roman" charset="0"/>
                <a:ea typeface="ＭＳ Ｐゴシック" charset="0"/>
                <a:cs typeface="Arial" charset="0"/>
              </a:defRPr>
            </a:lvl1pPr>
          </a:lstStyle>
          <a:p>
            <a:pPr>
              <a:defRPr/>
            </a:pPr>
            <a:endParaRPr lang="en-US"/>
          </a:p>
        </p:txBody>
      </p:sp>
      <p:sp>
        <p:nvSpPr>
          <p:cNvPr id="20484" name="Rectangle 4">
            <a:extLst>
              <a:ext uri="{FF2B5EF4-FFF2-40B4-BE49-F238E27FC236}">
                <a16:creationId xmlns:a16="http://schemas.microsoft.com/office/drawing/2014/main" id="{426BF762-AFDA-72BA-3C56-D2333EA0C01B}"/>
              </a:ext>
            </a:extLst>
          </p:cNvPr>
          <p:cNvSpPr>
            <a:spLocks noGrp="1" noChangeArrowheads="1"/>
          </p:cNvSpPr>
          <p:nvPr>
            <p:ph type="ftr" sz="quarter" idx="2"/>
          </p:nvPr>
        </p:nvSpPr>
        <p:spPr bwMode="auto">
          <a:xfrm>
            <a:off x="0" y="6477000"/>
            <a:ext cx="3962400" cy="3810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fontAlgn="auto" hangingPunct="0">
              <a:spcBef>
                <a:spcPts val="0"/>
              </a:spcBef>
              <a:spcAft>
                <a:spcPts val="0"/>
              </a:spcAft>
              <a:defRPr sz="1200">
                <a:latin typeface="Times New Roman" charset="0"/>
                <a:ea typeface="ＭＳ Ｐゴシック" charset="0"/>
                <a:cs typeface="Arial" charset="0"/>
              </a:defRPr>
            </a:lvl1pPr>
          </a:lstStyle>
          <a:p>
            <a:pPr>
              <a:defRPr/>
            </a:pPr>
            <a:endParaRPr lang="en-US"/>
          </a:p>
        </p:txBody>
      </p:sp>
      <p:sp>
        <p:nvSpPr>
          <p:cNvPr id="20485" name="Rectangle 5">
            <a:extLst>
              <a:ext uri="{FF2B5EF4-FFF2-40B4-BE49-F238E27FC236}">
                <a16:creationId xmlns:a16="http://schemas.microsoft.com/office/drawing/2014/main" id="{E5305ABB-33AF-91E9-F1DF-5927B66CBF53}"/>
              </a:ext>
            </a:extLst>
          </p:cNvPr>
          <p:cNvSpPr>
            <a:spLocks noGrp="1" noChangeArrowheads="1"/>
          </p:cNvSpPr>
          <p:nvPr>
            <p:ph type="sldNum" sz="quarter" idx="3"/>
          </p:nvPr>
        </p:nvSpPr>
        <p:spPr bwMode="auto">
          <a:xfrm>
            <a:off x="5181600" y="6477000"/>
            <a:ext cx="3962400" cy="3810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cs typeface="Arial" panose="020B0604020202020204" pitchFamily="34" charset="0"/>
              </a:defRPr>
            </a:lvl1pPr>
          </a:lstStyle>
          <a:p>
            <a:pPr>
              <a:defRPr/>
            </a:pPr>
            <a:fld id="{2208BB10-5E2A-224B-8D3C-9DB60787CC3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C95535C-3F80-4981-F9C4-D397DA6C7DEF}"/>
              </a:ext>
            </a:extLst>
          </p:cNvPr>
          <p:cNvSpPr>
            <a:spLocks noGrp="1" noChangeArrowheads="1"/>
          </p:cNvSpPr>
          <p:nvPr>
            <p:ph type="hdr" sz="quarter"/>
          </p:nvPr>
        </p:nvSpPr>
        <p:spPr bwMode="auto">
          <a:xfrm>
            <a:off x="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latin typeface="Times New Roman" charset="0"/>
                <a:ea typeface="ＭＳ Ｐゴシック" charset="0"/>
                <a:cs typeface="Arial" charset="0"/>
              </a:defRPr>
            </a:lvl1pPr>
          </a:lstStyle>
          <a:p>
            <a:pPr>
              <a:defRPr/>
            </a:pPr>
            <a:endParaRPr lang="en-US"/>
          </a:p>
        </p:txBody>
      </p:sp>
      <p:sp>
        <p:nvSpPr>
          <p:cNvPr id="17411" name="Rectangle 3">
            <a:extLst>
              <a:ext uri="{FF2B5EF4-FFF2-40B4-BE49-F238E27FC236}">
                <a16:creationId xmlns:a16="http://schemas.microsoft.com/office/drawing/2014/main" id="{FE254A23-4138-B4DD-9D8D-6AB4826C9E95}"/>
              </a:ext>
            </a:extLst>
          </p:cNvPr>
          <p:cNvSpPr>
            <a:spLocks noGrp="1" noChangeArrowheads="1"/>
          </p:cNvSpPr>
          <p:nvPr>
            <p:ph type="dt" idx="1"/>
          </p:nvPr>
        </p:nvSpPr>
        <p:spPr bwMode="auto">
          <a:xfrm>
            <a:off x="5181600" y="0"/>
            <a:ext cx="3962400" cy="342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Times New Roman" charset="0"/>
                <a:ea typeface="ＭＳ Ｐゴシック" charset="0"/>
                <a:cs typeface="Arial" charset="0"/>
              </a:defRPr>
            </a:lvl1pPr>
          </a:lstStyle>
          <a:p>
            <a:pPr>
              <a:defRPr/>
            </a:pPr>
            <a:endParaRPr lang="en-US"/>
          </a:p>
        </p:txBody>
      </p:sp>
      <p:sp>
        <p:nvSpPr>
          <p:cNvPr id="14340" name="Rectangle 4">
            <a:extLst>
              <a:ext uri="{FF2B5EF4-FFF2-40B4-BE49-F238E27FC236}">
                <a16:creationId xmlns:a16="http://schemas.microsoft.com/office/drawing/2014/main" id="{237F72F8-3CB7-81DB-3E99-F2F0BAB159DB}"/>
              </a:ext>
            </a:extLst>
          </p:cNvPr>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a16="http://schemas.microsoft.com/office/drawing/2014/main" id="{CAB8263D-99F7-3534-3A1B-31F3593F7B92}"/>
              </a:ext>
            </a:extLst>
          </p:cNvPr>
          <p:cNvSpPr>
            <a:spLocks noGrp="1" noChangeArrowheads="1"/>
          </p:cNvSpPr>
          <p:nvPr>
            <p:ph type="body" sz="quarter" idx="3"/>
          </p:nvPr>
        </p:nvSpPr>
        <p:spPr bwMode="auto">
          <a:xfrm>
            <a:off x="1219200" y="3257550"/>
            <a:ext cx="6705600" cy="30861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a16="http://schemas.microsoft.com/office/drawing/2014/main" id="{5662962B-CDA6-7DD0-D28E-B7316033215D}"/>
              </a:ext>
            </a:extLst>
          </p:cNvPr>
          <p:cNvSpPr>
            <a:spLocks noGrp="1" noChangeArrowheads="1"/>
          </p:cNvSpPr>
          <p:nvPr>
            <p:ph type="ftr" sz="quarter" idx="4"/>
          </p:nvPr>
        </p:nvSpPr>
        <p:spPr bwMode="auto">
          <a:xfrm>
            <a:off x="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fontAlgn="auto" hangingPunct="0">
              <a:spcBef>
                <a:spcPts val="0"/>
              </a:spcBef>
              <a:spcAft>
                <a:spcPts val="0"/>
              </a:spcAft>
              <a:defRPr sz="1200">
                <a:latin typeface="Times New Roman" charset="0"/>
                <a:ea typeface="ＭＳ Ｐゴシック" charset="0"/>
                <a:cs typeface="Arial" charset="0"/>
              </a:defRPr>
            </a:lvl1pPr>
          </a:lstStyle>
          <a:p>
            <a:pPr>
              <a:defRPr/>
            </a:pPr>
            <a:endParaRPr lang="en-US"/>
          </a:p>
        </p:txBody>
      </p:sp>
      <p:sp>
        <p:nvSpPr>
          <p:cNvPr id="17415" name="Rectangle 7">
            <a:extLst>
              <a:ext uri="{FF2B5EF4-FFF2-40B4-BE49-F238E27FC236}">
                <a16:creationId xmlns:a16="http://schemas.microsoft.com/office/drawing/2014/main" id="{7A71EDC7-C5A4-BA95-9B2F-4BA67162194B}"/>
              </a:ext>
            </a:extLst>
          </p:cNvPr>
          <p:cNvSpPr>
            <a:spLocks noGrp="1" noChangeArrowheads="1"/>
          </p:cNvSpPr>
          <p:nvPr>
            <p:ph type="sldNum" sz="quarter" idx="5"/>
          </p:nvPr>
        </p:nvSpPr>
        <p:spPr bwMode="auto">
          <a:xfrm>
            <a:off x="5181600" y="6515100"/>
            <a:ext cx="3962400" cy="342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cs typeface="Arial" panose="020B0604020202020204" pitchFamily="34" charset="0"/>
              </a:defRPr>
            </a:lvl1pPr>
          </a:lstStyle>
          <a:p>
            <a:pPr>
              <a:defRPr/>
            </a:pPr>
            <a:fld id="{32282426-9DB8-424F-A36B-AF82ADAC63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018A49A1-E253-BD26-474A-CB41C0E315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0ED54E54-E73A-574D-835F-B6D6CE6B51C9}" type="slidenum">
              <a:rPr lang="en-US" altLang="en-US" smtClean="0"/>
              <a:pPr>
                <a:spcBef>
                  <a:spcPct val="0"/>
                </a:spcBef>
              </a:pPr>
              <a:t>3</a:t>
            </a:fld>
            <a:endParaRPr lang="en-US" altLang="en-US"/>
          </a:p>
        </p:txBody>
      </p:sp>
      <p:sp>
        <p:nvSpPr>
          <p:cNvPr id="19458" name="Rectangle 2">
            <a:extLst>
              <a:ext uri="{FF2B5EF4-FFF2-40B4-BE49-F238E27FC236}">
                <a16:creationId xmlns:a16="http://schemas.microsoft.com/office/drawing/2014/main" id="{CFE96205-3783-6970-8C3C-493155FE03E2}"/>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92D0488F-CBAC-6EB9-8DEE-67660EBCD7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cs typeface="Arial" panose="020B0604020202020204" pitchFamily="34" charset="0"/>
              </a:rPr>
              <a:t>Fed from developments in lowest and highest levels</a:t>
            </a:r>
          </a:p>
          <a:p>
            <a:pPr eaLnBrk="1" hangingPunct="1"/>
            <a:r>
              <a:rPr lang="en-US" altLang="en-US">
                <a:latin typeface="Times New Roman" panose="02020603050405020304" pitchFamily="18" charset="0"/>
                <a:ea typeface="ＭＳ Ｐゴシック" panose="020B0600070205080204" pitchFamily="34" charset="-128"/>
                <a:cs typeface="Arial" panose="020B0604020202020204" pitchFamily="34" charset="0"/>
              </a:rPr>
              <a:t>Even if you don’t remember the past, you are condemned to repeat it…</a:t>
            </a:r>
          </a:p>
          <a:p>
            <a:pPr eaLnBrk="1" hangingPunct="1"/>
            <a:r>
              <a:rPr lang="en-US" altLang="en-US">
                <a:latin typeface="Times New Roman" panose="02020603050405020304" pitchFamily="18" charset="0"/>
                <a:ea typeface="ＭＳ Ｐゴシック" panose="020B0600070205080204" pitchFamily="34" charset="-128"/>
                <a:cs typeface="Arial" panose="020B0604020202020204" pitchFamily="34" charset="0"/>
              </a:rPr>
              <a:t>What is the cycle time?</a:t>
            </a:r>
          </a:p>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6A7799FF-1E29-23D6-9867-0A3EBCAABA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40EC37C0-C64B-2C48-B912-A84F3C6F7DEA}" type="slidenum">
              <a:rPr lang="en-US" altLang="en-US" smtClean="0"/>
              <a:pPr>
                <a:spcBef>
                  <a:spcPct val="0"/>
                </a:spcBef>
              </a:pPr>
              <a:t>13</a:t>
            </a:fld>
            <a:endParaRPr lang="en-US" altLang="en-US"/>
          </a:p>
        </p:txBody>
      </p:sp>
      <p:sp>
        <p:nvSpPr>
          <p:cNvPr id="38914" name="Rectangle 2">
            <a:extLst>
              <a:ext uri="{FF2B5EF4-FFF2-40B4-BE49-F238E27FC236}">
                <a16:creationId xmlns:a16="http://schemas.microsoft.com/office/drawing/2014/main" id="{A12BD5C3-B6C3-1BDE-C89B-DB313C6DE5CC}"/>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025C8849-1786-1BF7-7253-5614519D20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B4287032-1218-EF83-4ED2-F3C9B65B7ED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422C6A85-D3C9-0648-B2EF-8F2AB14C5C66}" type="slidenum">
              <a:rPr lang="en-US" altLang="en-US" smtClean="0"/>
              <a:pPr>
                <a:spcBef>
                  <a:spcPct val="0"/>
                </a:spcBef>
              </a:pPr>
              <a:t>14</a:t>
            </a:fld>
            <a:endParaRPr lang="en-US" altLang="en-US"/>
          </a:p>
        </p:txBody>
      </p:sp>
      <p:sp>
        <p:nvSpPr>
          <p:cNvPr id="40962" name="Rectangle 2">
            <a:extLst>
              <a:ext uri="{FF2B5EF4-FFF2-40B4-BE49-F238E27FC236}">
                <a16:creationId xmlns:a16="http://schemas.microsoft.com/office/drawing/2014/main" id="{6C74C7BC-9159-8CE9-0C1A-434276D6CDD8}"/>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FD3F99C1-81E6-8FAE-CEFD-3CEDEB06FA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26A64FDF-FFA4-4123-828D-16A432F9EB9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50689ED9-A01E-9341-AAB7-82A59A6104BE}" type="slidenum">
              <a:rPr lang="en-US" altLang="en-US" smtClean="0"/>
              <a:pPr>
                <a:spcBef>
                  <a:spcPct val="0"/>
                </a:spcBef>
              </a:pPr>
              <a:t>15</a:t>
            </a:fld>
            <a:endParaRPr lang="en-US" altLang="en-US"/>
          </a:p>
        </p:txBody>
      </p:sp>
      <p:sp>
        <p:nvSpPr>
          <p:cNvPr id="43010" name="Rectangle 2">
            <a:extLst>
              <a:ext uri="{FF2B5EF4-FFF2-40B4-BE49-F238E27FC236}">
                <a16:creationId xmlns:a16="http://schemas.microsoft.com/office/drawing/2014/main" id="{4D768445-9844-4AB0-E6DF-A5BF747E8603}"/>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C551C20A-A84A-8E49-5C64-97FC9BB2B9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B4D04D5E-DD66-EFD7-1D97-A663575BB6E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AB1F8CAD-444D-DD47-816C-1F7BD8E08556}" type="slidenum">
              <a:rPr lang="en-US" altLang="en-US" smtClean="0"/>
              <a:pPr>
                <a:spcBef>
                  <a:spcPct val="0"/>
                </a:spcBef>
              </a:pPr>
              <a:t>16</a:t>
            </a:fld>
            <a:endParaRPr lang="en-US" altLang="en-US"/>
          </a:p>
        </p:txBody>
      </p:sp>
      <p:sp>
        <p:nvSpPr>
          <p:cNvPr id="45058" name="Rectangle 2">
            <a:extLst>
              <a:ext uri="{FF2B5EF4-FFF2-40B4-BE49-F238E27FC236}">
                <a16:creationId xmlns:a16="http://schemas.microsoft.com/office/drawing/2014/main" id="{632645C3-D12F-BEBC-2AB7-95A2F526E4C3}"/>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834BD7C6-6151-FFD4-0C51-583F2B55C46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44819195-D7A5-9EA1-39B3-79F524D18F4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E3314900-33B7-CA4E-B434-F0F92F0DEF30}" type="slidenum">
              <a:rPr lang="en-US" altLang="en-US" smtClean="0"/>
              <a:pPr>
                <a:spcBef>
                  <a:spcPct val="0"/>
                </a:spcBef>
              </a:pPr>
              <a:t>17</a:t>
            </a:fld>
            <a:endParaRPr lang="en-US" altLang="en-US"/>
          </a:p>
        </p:txBody>
      </p:sp>
      <p:sp>
        <p:nvSpPr>
          <p:cNvPr id="47106" name="Rectangle 2">
            <a:extLst>
              <a:ext uri="{FF2B5EF4-FFF2-40B4-BE49-F238E27FC236}">
                <a16:creationId xmlns:a16="http://schemas.microsoft.com/office/drawing/2014/main" id="{D5D41367-8D28-56E4-F6C4-6538A0DD9F06}"/>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A5DD008D-8C97-1BA4-C9AA-A19B1AC51A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1A293BCD-0279-3EAB-53AF-801EB9A98E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60CAE463-5EB1-1641-AE2F-32D7E828864A}" type="slidenum">
              <a:rPr lang="en-US" altLang="en-US" smtClean="0"/>
              <a:pPr>
                <a:spcBef>
                  <a:spcPct val="0"/>
                </a:spcBef>
              </a:pPr>
              <a:t>18</a:t>
            </a:fld>
            <a:endParaRPr lang="en-US" altLang="en-US"/>
          </a:p>
        </p:txBody>
      </p:sp>
      <p:sp>
        <p:nvSpPr>
          <p:cNvPr id="49154" name="Rectangle 2">
            <a:extLst>
              <a:ext uri="{FF2B5EF4-FFF2-40B4-BE49-F238E27FC236}">
                <a16:creationId xmlns:a16="http://schemas.microsoft.com/office/drawing/2014/main" id="{2C3D27DF-D18E-BFBE-5165-704EBC4F8AB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81D24547-FEDC-F09D-F446-83327BCD02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DFB94347-1968-69D0-234C-5339681CC8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3085132C-A2DA-6542-A91E-D8386E9A34D5}" type="slidenum">
              <a:rPr lang="en-US" altLang="en-US" smtClean="0"/>
              <a:pPr>
                <a:spcBef>
                  <a:spcPct val="0"/>
                </a:spcBef>
              </a:pPr>
              <a:t>19</a:t>
            </a:fld>
            <a:endParaRPr lang="en-US" altLang="en-US"/>
          </a:p>
        </p:txBody>
      </p:sp>
      <p:sp>
        <p:nvSpPr>
          <p:cNvPr id="51202" name="Rectangle 2">
            <a:extLst>
              <a:ext uri="{FF2B5EF4-FFF2-40B4-BE49-F238E27FC236}">
                <a16:creationId xmlns:a16="http://schemas.microsoft.com/office/drawing/2014/main" id="{3C445D58-5E8E-89FC-78AD-ED3485784ED7}"/>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8EB95420-3DC7-6E72-E172-62A10F837F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771C73A7-1080-BEDD-A9B2-C882F83150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5BB2046-AE5D-0F48-A2B6-469DBCEFA30B}" type="slidenum">
              <a:rPr lang="en-US" altLang="en-US" smtClean="0"/>
              <a:pPr>
                <a:spcBef>
                  <a:spcPct val="0"/>
                </a:spcBef>
              </a:pPr>
              <a:t>20</a:t>
            </a:fld>
            <a:endParaRPr lang="en-US" altLang="en-US"/>
          </a:p>
        </p:txBody>
      </p:sp>
      <p:sp>
        <p:nvSpPr>
          <p:cNvPr id="53250" name="Rectangle 2">
            <a:extLst>
              <a:ext uri="{FF2B5EF4-FFF2-40B4-BE49-F238E27FC236}">
                <a16:creationId xmlns:a16="http://schemas.microsoft.com/office/drawing/2014/main" id="{2C002089-73D8-8FCB-CFB3-2BAF36B23F8D}"/>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F7639F45-54B3-95F8-E66C-0015BEDB6E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131919C7-5C1A-418A-AAB9-58B6BA0D69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5666DE66-A4B1-A342-9B1A-AD8A6067E125}" type="slidenum">
              <a:rPr lang="en-US" altLang="en-US" smtClean="0"/>
              <a:pPr>
                <a:spcBef>
                  <a:spcPct val="0"/>
                </a:spcBef>
              </a:pPr>
              <a:t>21</a:t>
            </a:fld>
            <a:endParaRPr lang="en-US" altLang="en-US"/>
          </a:p>
        </p:txBody>
      </p:sp>
      <p:sp>
        <p:nvSpPr>
          <p:cNvPr id="55298" name="Rectangle 2">
            <a:extLst>
              <a:ext uri="{FF2B5EF4-FFF2-40B4-BE49-F238E27FC236}">
                <a16:creationId xmlns:a16="http://schemas.microsoft.com/office/drawing/2014/main" id="{14006916-A347-115F-0F13-9DDB7EC8CF0F}"/>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5C50B662-8934-6849-1973-A905C729E3A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BC71CB2F-B797-E923-45C1-B38F7B4822B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65F0C5D-57D8-6546-B393-5C0DF3DCCC48}" type="slidenum">
              <a:rPr lang="en-US" altLang="en-US" smtClean="0"/>
              <a:pPr>
                <a:spcBef>
                  <a:spcPct val="0"/>
                </a:spcBef>
              </a:pPr>
              <a:t>22</a:t>
            </a:fld>
            <a:endParaRPr lang="en-US" altLang="en-US"/>
          </a:p>
        </p:txBody>
      </p:sp>
      <p:sp>
        <p:nvSpPr>
          <p:cNvPr id="57346" name="Rectangle 2">
            <a:extLst>
              <a:ext uri="{FF2B5EF4-FFF2-40B4-BE49-F238E27FC236}">
                <a16:creationId xmlns:a16="http://schemas.microsoft.com/office/drawing/2014/main" id="{64BAFBE8-8046-C4DC-1786-FADB167C6D66}"/>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5AFB9077-39B1-9BD6-FDB0-2D279615A1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8712A495-6993-C185-7C6E-4963FB746D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0DC94379-F48C-184B-BD43-C27535BF019C}" type="slidenum">
              <a:rPr lang="en-US" altLang="en-US" smtClean="0"/>
              <a:pPr>
                <a:spcBef>
                  <a:spcPct val="0"/>
                </a:spcBef>
              </a:pPr>
              <a:t>4</a:t>
            </a:fld>
            <a:endParaRPr lang="en-US" altLang="en-US"/>
          </a:p>
        </p:txBody>
      </p:sp>
      <p:sp>
        <p:nvSpPr>
          <p:cNvPr id="21506" name="Rectangle 2">
            <a:extLst>
              <a:ext uri="{FF2B5EF4-FFF2-40B4-BE49-F238E27FC236}">
                <a16:creationId xmlns:a16="http://schemas.microsoft.com/office/drawing/2014/main" id="{0166A6C7-E07C-123A-B1EA-3A97F201EA0F}"/>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356BBE31-97E8-9212-CD85-FCEF5F69C0D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403B6E29-85C5-F791-4958-178296BBCCD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22A77EC7-5DE3-624E-8121-15F1D1FC44A7}" type="slidenum">
              <a:rPr lang="en-US" altLang="en-US" smtClean="0"/>
              <a:pPr>
                <a:spcBef>
                  <a:spcPct val="0"/>
                </a:spcBef>
              </a:pPr>
              <a:t>23</a:t>
            </a:fld>
            <a:endParaRPr lang="en-US" altLang="en-US"/>
          </a:p>
        </p:txBody>
      </p:sp>
      <p:sp>
        <p:nvSpPr>
          <p:cNvPr id="59394" name="Rectangle 2">
            <a:extLst>
              <a:ext uri="{FF2B5EF4-FFF2-40B4-BE49-F238E27FC236}">
                <a16:creationId xmlns:a16="http://schemas.microsoft.com/office/drawing/2014/main" id="{04E91380-41BC-0938-B10F-032065657858}"/>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FBE476B1-F5D6-EFF8-584E-2634F0A7675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8CDAC78D-9937-BE2E-1D00-35D26DA4884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AC99E72F-9FFF-AA49-8A7D-9871BEA5D938}" type="slidenum">
              <a:rPr lang="en-US" altLang="en-US" smtClean="0"/>
              <a:pPr>
                <a:spcBef>
                  <a:spcPct val="0"/>
                </a:spcBef>
              </a:pPr>
              <a:t>24</a:t>
            </a:fld>
            <a:endParaRPr lang="en-US" altLang="en-US"/>
          </a:p>
        </p:txBody>
      </p:sp>
      <p:sp>
        <p:nvSpPr>
          <p:cNvPr id="61442" name="Rectangle 2">
            <a:extLst>
              <a:ext uri="{FF2B5EF4-FFF2-40B4-BE49-F238E27FC236}">
                <a16:creationId xmlns:a16="http://schemas.microsoft.com/office/drawing/2014/main" id="{430071DC-0E30-41B9-E61E-3CB48CF33B5C}"/>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BA7D9640-4FB8-1824-F160-0FEA6E36A8A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39744A9F-CF78-2DE3-D7FB-862217B59D0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64C5185E-B6F4-CD4C-B4E0-0C9E3AEE6601}" type="slidenum">
              <a:rPr lang="en-US" altLang="en-US" smtClean="0"/>
              <a:pPr>
                <a:spcBef>
                  <a:spcPct val="0"/>
                </a:spcBef>
              </a:pPr>
              <a:t>25</a:t>
            </a:fld>
            <a:endParaRPr lang="en-US" altLang="en-US"/>
          </a:p>
        </p:txBody>
      </p:sp>
      <p:sp>
        <p:nvSpPr>
          <p:cNvPr id="63490" name="Rectangle 2">
            <a:extLst>
              <a:ext uri="{FF2B5EF4-FFF2-40B4-BE49-F238E27FC236}">
                <a16:creationId xmlns:a16="http://schemas.microsoft.com/office/drawing/2014/main" id="{088E88C0-5146-AA7E-88C0-869499B9C75F}"/>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9E71F892-F561-A9C6-1715-10CCE81F4E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0E457390-886D-1F2E-C947-5F0B086F054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CC126EBA-42BF-2942-8B9D-625EA2529A2B}" type="slidenum">
              <a:rPr lang="en-US" altLang="en-US" smtClean="0"/>
              <a:pPr>
                <a:spcBef>
                  <a:spcPct val="0"/>
                </a:spcBef>
              </a:pPr>
              <a:t>26</a:t>
            </a:fld>
            <a:endParaRPr lang="en-US" altLang="en-US"/>
          </a:p>
        </p:txBody>
      </p:sp>
      <p:sp>
        <p:nvSpPr>
          <p:cNvPr id="65538" name="Rectangle 2">
            <a:extLst>
              <a:ext uri="{FF2B5EF4-FFF2-40B4-BE49-F238E27FC236}">
                <a16:creationId xmlns:a16="http://schemas.microsoft.com/office/drawing/2014/main" id="{ADB63C86-A488-3058-0CAA-051A0B04C684}"/>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3F6C30DF-E854-073C-497E-0D8A33CCE8E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8C558B54-6237-6C0F-7B1D-EC728C75DCE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E601AFAE-B13A-2E47-AE0F-40EB9CE22C06}" type="slidenum">
              <a:rPr lang="en-US" altLang="en-US" smtClean="0"/>
              <a:pPr>
                <a:spcBef>
                  <a:spcPct val="0"/>
                </a:spcBef>
              </a:pPr>
              <a:t>27</a:t>
            </a:fld>
            <a:endParaRPr lang="en-US" altLang="en-US"/>
          </a:p>
        </p:txBody>
      </p:sp>
      <p:sp>
        <p:nvSpPr>
          <p:cNvPr id="67586" name="Rectangle 2">
            <a:extLst>
              <a:ext uri="{FF2B5EF4-FFF2-40B4-BE49-F238E27FC236}">
                <a16:creationId xmlns:a16="http://schemas.microsoft.com/office/drawing/2014/main" id="{6D038D88-F8D4-94E6-8226-1DB978C96171}"/>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334BEE5E-00BB-B7C2-A92A-4ECA583284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314C5B3D-47C7-456D-1C15-5CA3E83581D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0BFAF5E4-436A-D846-84B5-98CE09C1E216}" type="slidenum">
              <a:rPr lang="en-US" altLang="en-US" smtClean="0"/>
              <a:pPr>
                <a:spcBef>
                  <a:spcPct val="0"/>
                </a:spcBef>
              </a:pPr>
              <a:t>28</a:t>
            </a:fld>
            <a:endParaRPr lang="en-US" altLang="en-US"/>
          </a:p>
        </p:txBody>
      </p:sp>
      <p:sp>
        <p:nvSpPr>
          <p:cNvPr id="69634" name="Rectangle 2">
            <a:extLst>
              <a:ext uri="{FF2B5EF4-FFF2-40B4-BE49-F238E27FC236}">
                <a16:creationId xmlns:a16="http://schemas.microsoft.com/office/drawing/2014/main" id="{E6BCA60A-A26B-D6DC-9549-92B275F6F178}"/>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9145A49E-6665-3696-88C2-CF076939E2A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2FEFF058-B633-1D5C-A1F6-FB8654E8CFC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00AFE144-0D3F-F444-8B4F-63F7411BC6FB}" type="slidenum">
              <a:rPr lang="en-US" altLang="en-US" smtClean="0"/>
              <a:pPr>
                <a:spcBef>
                  <a:spcPct val="0"/>
                </a:spcBef>
              </a:pPr>
              <a:t>29</a:t>
            </a:fld>
            <a:endParaRPr lang="en-US" altLang="en-US"/>
          </a:p>
        </p:txBody>
      </p:sp>
      <p:sp>
        <p:nvSpPr>
          <p:cNvPr id="71682" name="Rectangle 2">
            <a:extLst>
              <a:ext uri="{FF2B5EF4-FFF2-40B4-BE49-F238E27FC236}">
                <a16:creationId xmlns:a16="http://schemas.microsoft.com/office/drawing/2014/main" id="{610E59B9-3D57-785F-393F-8533C4C77E22}"/>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45C5CC00-602C-3922-020F-ABF20EDE2CC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723FBA22-4AD5-F388-07E6-3861C3F4621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03DA08EC-6F5F-184D-AE36-4D97235904B0}" type="slidenum">
              <a:rPr lang="en-US" altLang="en-US" smtClean="0"/>
              <a:pPr>
                <a:spcBef>
                  <a:spcPct val="0"/>
                </a:spcBef>
              </a:pPr>
              <a:t>30</a:t>
            </a:fld>
            <a:endParaRPr lang="en-US" altLang="en-US"/>
          </a:p>
        </p:txBody>
      </p:sp>
      <p:sp>
        <p:nvSpPr>
          <p:cNvPr id="73730" name="Rectangle 2">
            <a:extLst>
              <a:ext uri="{FF2B5EF4-FFF2-40B4-BE49-F238E27FC236}">
                <a16:creationId xmlns:a16="http://schemas.microsoft.com/office/drawing/2014/main" id="{D06687A3-7014-B6E1-D910-FA8E76C2CFA6}"/>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C5EA762C-DE2F-9A83-620B-64C3F37D376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CBB42409-9A53-8A77-096F-CC1ADF6AC0B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C414ED0A-E667-F34F-89DF-4FEB51081F97}" type="slidenum">
              <a:rPr lang="en-US" altLang="en-US" smtClean="0"/>
              <a:pPr>
                <a:spcBef>
                  <a:spcPct val="0"/>
                </a:spcBef>
              </a:pPr>
              <a:t>31</a:t>
            </a:fld>
            <a:endParaRPr lang="en-US" altLang="en-US"/>
          </a:p>
        </p:txBody>
      </p:sp>
      <p:sp>
        <p:nvSpPr>
          <p:cNvPr id="75778" name="Rectangle 2">
            <a:extLst>
              <a:ext uri="{FF2B5EF4-FFF2-40B4-BE49-F238E27FC236}">
                <a16:creationId xmlns:a16="http://schemas.microsoft.com/office/drawing/2014/main" id="{93E69DB8-4AC2-8FBC-31B5-38B1542874A3}"/>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38912307-88CF-8B14-8BBE-1AB4F81936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C77EDEDD-A62D-4A4B-2C1E-C7570619DF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4AB5E76-82AB-E643-A65B-8666CCBF80C1}" type="slidenum">
              <a:rPr lang="en-US" altLang="en-US" smtClean="0"/>
              <a:pPr>
                <a:spcBef>
                  <a:spcPct val="0"/>
                </a:spcBef>
              </a:pPr>
              <a:t>32</a:t>
            </a:fld>
            <a:endParaRPr lang="en-US" altLang="en-US"/>
          </a:p>
        </p:txBody>
      </p:sp>
      <p:sp>
        <p:nvSpPr>
          <p:cNvPr id="77826" name="Rectangle 2">
            <a:extLst>
              <a:ext uri="{FF2B5EF4-FFF2-40B4-BE49-F238E27FC236}">
                <a16:creationId xmlns:a16="http://schemas.microsoft.com/office/drawing/2014/main" id="{4C6936C5-03EA-C36E-8B51-5BCD521577B3}"/>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C2092969-D81A-4CDF-7A8A-36CE580E7D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773C935D-4C2B-73A2-5211-7439B8074B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4D2C7D72-4C05-6E4B-8399-801C0106E8CB}" type="slidenum">
              <a:rPr lang="en-US" altLang="en-US" smtClean="0"/>
              <a:pPr>
                <a:spcBef>
                  <a:spcPct val="0"/>
                </a:spcBef>
              </a:pPr>
              <a:t>6</a:t>
            </a:fld>
            <a:endParaRPr lang="en-US" altLang="en-US"/>
          </a:p>
        </p:txBody>
      </p:sp>
      <p:sp>
        <p:nvSpPr>
          <p:cNvPr id="24578" name="Rectangle 2">
            <a:extLst>
              <a:ext uri="{FF2B5EF4-FFF2-40B4-BE49-F238E27FC236}">
                <a16:creationId xmlns:a16="http://schemas.microsoft.com/office/drawing/2014/main" id="{13E24C24-F934-2F8F-CFE1-283FF319E51B}"/>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937F886-20AB-7FAF-AF4F-E83D40DE95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8F0AF781-6DD3-6DF8-D0B7-4EE33AA3B6C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2F506875-C935-9A4F-9B08-0D69937920C7}" type="slidenum">
              <a:rPr lang="en-US" altLang="en-US" smtClean="0"/>
              <a:pPr>
                <a:spcBef>
                  <a:spcPct val="0"/>
                </a:spcBef>
              </a:pPr>
              <a:t>33</a:t>
            </a:fld>
            <a:endParaRPr lang="en-US" altLang="en-US"/>
          </a:p>
        </p:txBody>
      </p:sp>
      <p:sp>
        <p:nvSpPr>
          <p:cNvPr id="79874" name="Rectangle 2">
            <a:extLst>
              <a:ext uri="{FF2B5EF4-FFF2-40B4-BE49-F238E27FC236}">
                <a16:creationId xmlns:a16="http://schemas.microsoft.com/office/drawing/2014/main" id="{D4F80FDD-311F-8705-A36A-84425904FC86}"/>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824729D4-6662-DFB1-5896-3DD0D530C8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57551612-A2B1-B666-9084-9FD219248D1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BC2A419-444A-EC4C-AB90-535581551660}" type="slidenum">
              <a:rPr lang="en-US" altLang="en-US" smtClean="0"/>
              <a:pPr>
                <a:spcBef>
                  <a:spcPct val="0"/>
                </a:spcBef>
              </a:pPr>
              <a:t>34</a:t>
            </a:fld>
            <a:endParaRPr lang="en-US" altLang="en-US"/>
          </a:p>
        </p:txBody>
      </p:sp>
      <p:sp>
        <p:nvSpPr>
          <p:cNvPr id="81922" name="Rectangle 2">
            <a:extLst>
              <a:ext uri="{FF2B5EF4-FFF2-40B4-BE49-F238E27FC236}">
                <a16:creationId xmlns:a16="http://schemas.microsoft.com/office/drawing/2014/main" id="{BED361B1-2932-2143-8275-7F813906FEBC}"/>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662B08D8-CBF0-B0D6-0560-40E810E9906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2B76314B-BFB0-36EC-7F7F-2CC8B68651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F6505985-D550-2F41-B7FD-D57764436709}" type="slidenum">
              <a:rPr lang="en-US" altLang="en-US" smtClean="0"/>
              <a:pPr>
                <a:spcBef>
                  <a:spcPct val="0"/>
                </a:spcBef>
              </a:pPr>
              <a:t>35</a:t>
            </a:fld>
            <a:endParaRPr lang="en-US" altLang="en-US"/>
          </a:p>
        </p:txBody>
      </p:sp>
      <p:sp>
        <p:nvSpPr>
          <p:cNvPr id="83970" name="Rectangle 2">
            <a:extLst>
              <a:ext uri="{FF2B5EF4-FFF2-40B4-BE49-F238E27FC236}">
                <a16:creationId xmlns:a16="http://schemas.microsoft.com/office/drawing/2014/main" id="{5F99669E-3164-1FF4-E480-AD257DE401EF}"/>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5BDFEB1F-1DA3-90C1-5884-0EF80F44317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1C06EE81-DD09-8C84-E969-44643E8F80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C14828A1-8B65-F543-B358-8051F1DAA437}" type="slidenum">
              <a:rPr lang="en-US" altLang="en-US" smtClean="0"/>
              <a:pPr>
                <a:spcBef>
                  <a:spcPct val="0"/>
                </a:spcBef>
              </a:pPr>
              <a:t>36</a:t>
            </a:fld>
            <a:endParaRPr lang="en-US" altLang="en-US"/>
          </a:p>
        </p:txBody>
      </p:sp>
      <p:sp>
        <p:nvSpPr>
          <p:cNvPr id="86018" name="Rectangle 2">
            <a:extLst>
              <a:ext uri="{FF2B5EF4-FFF2-40B4-BE49-F238E27FC236}">
                <a16:creationId xmlns:a16="http://schemas.microsoft.com/office/drawing/2014/main" id="{81B6816B-391A-C543-1411-E0684370793F}"/>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134FD3F9-CFBC-B73B-0312-202401BFF5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F6F09089-11E5-8C29-A3E3-72EF4D6B302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05F6C213-877B-E144-B717-27A235E9E7C9}" type="slidenum">
              <a:rPr lang="en-US" altLang="en-US" smtClean="0"/>
              <a:pPr>
                <a:spcBef>
                  <a:spcPct val="0"/>
                </a:spcBef>
              </a:pPr>
              <a:t>37</a:t>
            </a:fld>
            <a:endParaRPr lang="en-US" altLang="en-US"/>
          </a:p>
        </p:txBody>
      </p:sp>
      <p:sp>
        <p:nvSpPr>
          <p:cNvPr id="96258" name="Rectangle 2">
            <a:extLst>
              <a:ext uri="{FF2B5EF4-FFF2-40B4-BE49-F238E27FC236}">
                <a16:creationId xmlns:a16="http://schemas.microsoft.com/office/drawing/2014/main" id="{0C2AE9FA-5C73-B1C7-E0D7-1DCE2EF5953F}"/>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9C844367-8878-448D-739F-8307353D40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46699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6451D163-E268-F7CB-A0ED-17AAC695A3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E074A667-9346-794F-88F3-2438E103654C}" type="slidenum">
              <a:rPr lang="en-US" altLang="en-US" smtClean="0"/>
              <a:pPr>
                <a:spcBef>
                  <a:spcPct val="0"/>
                </a:spcBef>
              </a:pPr>
              <a:t>38</a:t>
            </a:fld>
            <a:endParaRPr lang="en-US" altLang="en-US"/>
          </a:p>
        </p:txBody>
      </p:sp>
      <p:sp>
        <p:nvSpPr>
          <p:cNvPr id="88066" name="Rectangle 2">
            <a:extLst>
              <a:ext uri="{FF2B5EF4-FFF2-40B4-BE49-F238E27FC236}">
                <a16:creationId xmlns:a16="http://schemas.microsoft.com/office/drawing/2014/main" id="{17C1F4BC-BF2D-5E66-4A37-DC939AAAFF95}"/>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7FB3633D-78FB-B012-4E91-FC4D831F34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8724118F-35A9-DA68-4D30-1057480D9A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9AE33F2C-1766-5645-AB97-FAC7DC3130A9}" type="slidenum">
              <a:rPr lang="en-US" altLang="en-US" smtClean="0"/>
              <a:pPr>
                <a:spcBef>
                  <a:spcPct val="0"/>
                </a:spcBef>
              </a:pPr>
              <a:t>39</a:t>
            </a:fld>
            <a:endParaRPr lang="en-US" altLang="en-US"/>
          </a:p>
        </p:txBody>
      </p:sp>
      <p:sp>
        <p:nvSpPr>
          <p:cNvPr id="90114" name="Rectangle 2">
            <a:extLst>
              <a:ext uri="{FF2B5EF4-FFF2-40B4-BE49-F238E27FC236}">
                <a16:creationId xmlns:a16="http://schemas.microsoft.com/office/drawing/2014/main" id="{E98C5278-0FE7-9256-1187-51EEFA6DCFFB}"/>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B4D541A7-186F-655F-DEE2-04EED251857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D134C1AB-A790-34E4-D9EC-03632CAE6A6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DBFD590-9F8C-8241-91D3-00DB24B7CD5E}" type="slidenum">
              <a:rPr lang="en-US" altLang="en-US" smtClean="0"/>
              <a:pPr>
                <a:spcBef>
                  <a:spcPct val="0"/>
                </a:spcBef>
              </a:pPr>
              <a:t>40</a:t>
            </a:fld>
            <a:endParaRPr lang="en-US" altLang="en-US"/>
          </a:p>
        </p:txBody>
      </p:sp>
      <p:sp>
        <p:nvSpPr>
          <p:cNvPr id="92162" name="Rectangle 2">
            <a:extLst>
              <a:ext uri="{FF2B5EF4-FFF2-40B4-BE49-F238E27FC236}">
                <a16:creationId xmlns:a16="http://schemas.microsoft.com/office/drawing/2014/main" id="{9ED06FA7-0E77-9B19-294A-35EA55B143CD}"/>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73A359DF-F7BA-F0E1-FDBE-174B0AF5D3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D92CD0E2-CC95-A758-0A41-3DF2127BEA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A3B8565A-1625-A545-B670-C8D39DFB68B2}" type="slidenum">
              <a:rPr lang="en-US" altLang="en-US" smtClean="0"/>
              <a:pPr>
                <a:spcBef>
                  <a:spcPct val="0"/>
                </a:spcBef>
              </a:pPr>
              <a:t>41</a:t>
            </a:fld>
            <a:endParaRPr lang="en-US" altLang="en-US"/>
          </a:p>
        </p:txBody>
      </p:sp>
      <p:sp>
        <p:nvSpPr>
          <p:cNvPr id="94210" name="Rectangle 2">
            <a:extLst>
              <a:ext uri="{FF2B5EF4-FFF2-40B4-BE49-F238E27FC236}">
                <a16:creationId xmlns:a16="http://schemas.microsoft.com/office/drawing/2014/main" id="{16CB204E-9C95-814A-C89F-29362A981698}"/>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774DA9F2-8603-6926-77BC-7BDAF5438A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F6F09089-11E5-8C29-A3E3-72EF4D6B302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05F6C213-877B-E144-B717-27A235E9E7C9}" type="slidenum">
              <a:rPr lang="en-US" altLang="en-US" smtClean="0"/>
              <a:pPr>
                <a:spcBef>
                  <a:spcPct val="0"/>
                </a:spcBef>
              </a:pPr>
              <a:t>42</a:t>
            </a:fld>
            <a:endParaRPr lang="en-US" altLang="en-US"/>
          </a:p>
        </p:txBody>
      </p:sp>
      <p:sp>
        <p:nvSpPr>
          <p:cNvPr id="96258" name="Rectangle 2">
            <a:extLst>
              <a:ext uri="{FF2B5EF4-FFF2-40B4-BE49-F238E27FC236}">
                <a16:creationId xmlns:a16="http://schemas.microsoft.com/office/drawing/2014/main" id="{0C2AE9FA-5C73-B1C7-E0D7-1DCE2EF5953F}"/>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9C844367-8878-448D-739F-8307353D40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A16C79EF-DADE-B8E4-302C-49882666219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C3207663-730A-CE4B-B781-FED509996EA4}" type="slidenum">
              <a:rPr lang="en-US" altLang="en-US" smtClean="0"/>
              <a:pPr>
                <a:spcBef>
                  <a:spcPct val="0"/>
                </a:spcBef>
              </a:pPr>
              <a:t>7</a:t>
            </a:fld>
            <a:endParaRPr lang="en-US" altLang="en-US"/>
          </a:p>
        </p:txBody>
      </p:sp>
      <p:sp>
        <p:nvSpPr>
          <p:cNvPr id="26626" name="Rectangle 2">
            <a:extLst>
              <a:ext uri="{FF2B5EF4-FFF2-40B4-BE49-F238E27FC236}">
                <a16:creationId xmlns:a16="http://schemas.microsoft.com/office/drawing/2014/main" id="{FB3F752A-D1C0-06AE-2A92-287FF2863CCA}"/>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AC81B9AA-B146-C60E-8E2D-DC73C8D826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4B151E8E-E30B-5263-2915-32F5388701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27DB7CBD-7C92-3D44-98C0-83806636B84E}" type="slidenum">
              <a:rPr lang="en-US" altLang="en-US" smtClean="0"/>
              <a:pPr>
                <a:spcBef>
                  <a:spcPct val="0"/>
                </a:spcBef>
              </a:pPr>
              <a:t>46</a:t>
            </a:fld>
            <a:endParaRPr lang="en-US" altLang="en-US"/>
          </a:p>
        </p:txBody>
      </p:sp>
      <p:sp>
        <p:nvSpPr>
          <p:cNvPr id="103426" name="Rectangle 2">
            <a:extLst>
              <a:ext uri="{FF2B5EF4-FFF2-40B4-BE49-F238E27FC236}">
                <a16:creationId xmlns:a16="http://schemas.microsoft.com/office/drawing/2014/main" id="{48D898BB-A23C-3F01-AB60-44E2B3C7A27D}"/>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89D47012-76D4-20A0-04F3-AF1D320011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5E207512-3A23-6091-9C84-A9B1179205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6493A51B-D816-AF4D-B065-8A900FC037D6}" type="slidenum">
              <a:rPr lang="en-US" altLang="en-US" smtClean="0"/>
              <a:pPr>
                <a:spcBef>
                  <a:spcPct val="0"/>
                </a:spcBef>
              </a:pPr>
              <a:t>47</a:t>
            </a:fld>
            <a:endParaRPr lang="en-US" altLang="en-US"/>
          </a:p>
        </p:txBody>
      </p:sp>
      <p:sp>
        <p:nvSpPr>
          <p:cNvPr id="105474" name="Rectangle 2">
            <a:extLst>
              <a:ext uri="{FF2B5EF4-FFF2-40B4-BE49-F238E27FC236}">
                <a16:creationId xmlns:a16="http://schemas.microsoft.com/office/drawing/2014/main" id="{4FC5AA6D-B1AD-2F1E-4D29-F463853B5942}"/>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B61EC8E7-A327-758E-35BF-0DCE154CCAB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ACC3DFCD-D643-1AA4-DA3A-42A081C7B4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CFCEDA8D-C559-8349-9F4D-B010789B9E26}" type="slidenum">
              <a:rPr lang="en-US" altLang="en-US" smtClean="0"/>
              <a:pPr>
                <a:spcBef>
                  <a:spcPct val="0"/>
                </a:spcBef>
              </a:pPr>
              <a:t>48</a:t>
            </a:fld>
            <a:endParaRPr lang="en-US" altLang="en-US"/>
          </a:p>
        </p:txBody>
      </p:sp>
      <p:sp>
        <p:nvSpPr>
          <p:cNvPr id="107522" name="Rectangle 2">
            <a:extLst>
              <a:ext uri="{FF2B5EF4-FFF2-40B4-BE49-F238E27FC236}">
                <a16:creationId xmlns:a16="http://schemas.microsoft.com/office/drawing/2014/main" id="{0BE14F8F-5D75-B278-182D-46B3A4020984}"/>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E2F2F10B-CD58-3170-AF4D-9782A2A593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a:extLst>
              <a:ext uri="{FF2B5EF4-FFF2-40B4-BE49-F238E27FC236}">
                <a16:creationId xmlns:a16="http://schemas.microsoft.com/office/drawing/2014/main" id="{FB2B573B-E2E9-72A9-AE7E-5574A4DB9B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F85ABF88-7D08-AD41-B7A2-8454A2D59AF7}" type="slidenum">
              <a:rPr lang="en-US" altLang="en-US" smtClean="0"/>
              <a:pPr>
                <a:spcBef>
                  <a:spcPct val="0"/>
                </a:spcBef>
              </a:pPr>
              <a:t>49</a:t>
            </a:fld>
            <a:endParaRPr lang="en-US" altLang="en-US"/>
          </a:p>
        </p:txBody>
      </p:sp>
      <p:sp>
        <p:nvSpPr>
          <p:cNvPr id="109570" name="Rectangle 2">
            <a:extLst>
              <a:ext uri="{FF2B5EF4-FFF2-40B4-BE49-F238E27FC236}">
                <a16:creationId xmlns:a16="http://schemas.microsoft.com/office/drawing/2014/main" id="{55A4F11F-FAF6-5EB0-C032-7D4DEA792787}"/>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2A7EE724-81F3-15DD-F43E-40400B0714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24088ACF-0BA7-9426-7471-01A293677AB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89BEEF99-A00D-A641-B57A-F3B29E9F4A43}" type="slidenum">
              <a:rPr lang="en-US" altLang="en-US" smtClean="0"/>
              <a:pPr>
                <a:spcBef>
                  <a:spcPct val="0"/>
                </a:spcBef>
              </a:pPr>
              <a:t>50</a:t>
            </a:fld>
            <a:endParaRPr lang="en-US" altLang="en-US"/>
          </a:p>
        </p:txBody>
      </p:sp>
      <p:sp>
        <p:nvSpPr>
          <p:cNvPr id="111618" name="Rectangle 2">
            <a:extLst>
              <a:ext uri="{FF2B5EF4-FFF2-40B4-BE49-F238E27FC236}">
                <a16:creationId xmlns:a16="http://schemas.microsoft.com/office/drawing/2014/main" id="{9C2053CC-5326-9B7F-D9BC-F44A008A7232}"/>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37CAB947-420B-5C3F-15B0-6F379799DE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60EA6960-4801-DCBB-1A5A-06BAB5BEFBA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11F321B5-5B30-EA40-8647-B2A38AED5205}" type="slidenum">
              <a:rPr lang="en-US" altLang="en-US" smtClean="0"/>
              <a:pPr>
                <a:spcBef>
                  <a:spcPct val="0"/>
                </a:spcBef>
              </a:pPr>
              <a:t>51</a:t>
            </a:fld>
            <a:endParaRPr lang="en-US" altLang="en-US"/>
          </a:p>
        </p:txBody>
      </p:sp>
      <p:sp>
        <p:nvSpPr>
          <p:cNvPr id="113666" name="Rectangle 2">
            <a:extLst>
              <a:ext uri="{FF2B5EF4-FFF2-40B4-BE49-F238E27FC236}">
                <a16:creationId xmlns:a16="http://schemas.microsoft.com/office/drawing/2014/main" id="{2A738295-833C-49B2-BF35-7FFBE5ACB8D0}"/>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49C59DE2-CA23-40A8-363E-3EB6DE3CDA1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A068D5D7-D22C-6E3A-D419-D59E8953E1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CA473E36-860B-3144-97BF-007E0ED22E72}" type="slidenum">
              <a:rPr lang="en-US" altLang="en-US" smtClean="0"/>
              <a:pPr>
                <a:spcBef>
                  <a:spcPct val="0"/>
                </a:spcBef>
              </a:pPr>
              <a:t>8</a:t>
            </a:fld>
            <a:endParaRPr lang="en-US" altLang="en-US"/>
          </a:p>
        </p:txBody>
      </p:sp>
      <p:sp>
        <p:nvSpPr>
          <p:cNvPr id="28674" name="Rectangle 2">
            <a:extLst>
              <a:ext uri="{FF2B5EF4-FFF2-40B4-BE49-F238E27FC236}">
                <a16:creationId xmlns:a16="http://schemas.microsoft.com/office/drawing/2014/main" id="{727493C1-0724-2D6E-0B5A-0B2157B7377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F830EF99-02C6-C425-80DE-7CAE5F0E76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2CCBAC8B-42A3-2069-443E-3B814946F0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F7CF99BC-26AB-1746-BAD2-8AEFA49B5FCD}" type="slidenum">
              <a:rPr lang="en-US" altLang="en-US" smtClean="0"/>
              <a:pPr>
                <a:spcBef>
                  <a:spcPct val="0"/>
                </a:spcBef>
              </a:pPr>
              <a:t>9</a:t>
            </a:fld>
            <a:endParaRPr lang="en-US" altLang="en-US"/>
          </a:p>
        </p:txBody>
      </p:sp>
      <p:sp>
        <p:nvSpPr>
          <p:cNvPr id="30722" name="Rectangle 2">
            <a:extLst>
              <a:ext uri="{FF2B5EF4-FFF2-40B4-BE49-F238E27FC236}">
                <a16:creationId xmlns:a16="http://schemas.microsoft.com/office/drawing/2014/main" id="{FF563600-A035-14AB-C3B6-BBC20AFC4675}"/>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F9A43956-E328-6363-8DC5-751680EECB4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BA7CFFCA-ABC5-149E-EDA8-CA134551C52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C42DAFD-639D-DF43-A206-F0212B726309}" type="slidenum">
              <a:rPr lang="en-US" altLang="en-US" smtClean="0"/>
              <a:pPr>
                <a:spcBef>
                  <a:spcPct val="0"/>
                </a:spcBef>
              </a:pPr>
              <a:t>10</a:t>
            </a:fld>
            <a:endParaRPr lang="en-US" altLang="en-US"/>
          </a:p>
        </p:txBody>
      </p:sp>
      <p:sp>
        <p:nvSpPr>
          <p:cNvPr id="32770" name="Rectangle 2">
            <a:extLst>
              <a:ext uri="{FF2B5EF4-FFF2-40B4-BE49-F238E27FC236}">
                <a16:creationId xmlns:a16="http://schemas.microsoft.com/office/drawing/2014/main" id="{A729E5CB-7D92-CF50-9B0D-ABCF8A833CA1}"/>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D4646C41-4731-F1C2-EE41-AC130F0BCD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5360318F-1EB9-CA63-7A28-8BC4DED490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CC399F1-5091-0942-BBD8-9309737F83BA}" type="slidenum">
              <a:rPr lang="en-US" altLang="en-US" smtClean="0"/>
              <a:pPr>
                <a:spcBef>
                  <a:spcPct val="0"/>
                </a:spcBef>
              </a:pPr>
              <a:t>11</a:t>
            </a:fld>
            <a:endParaRPr lang="en-US" altLang="en-US"/>
          </a:p>
        </p:txBody>
      </p:sp>
      <p:sp>
        <p:nvSpPr>
          <p:cNvPr id="34818" name="Rectangle 2">
            <a:extLst>
              <a:ext uri="{FF2B5EF4-FFF2-40B4-BE49-F238E27FC236}">
                <a16:creationId xmlns:a16="http://schemas.microsoft.com/office/drawing/2014/main" id="{BC737DF9-4466-658A-A347-40087F5026E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EF909DE2-0C3D-700F-16EC-54C99360DD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C2639B4F-0D54-DDC1-4D15-37B232B0BA8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5ACE17F1-9B95-444E-A482-B818D68C50D6}" type="slidenum">
              <a:rPr lang="en-US" altLang="en-US" smtClean="0"/>
              <a:pPr>
                <a:spcBef>
                  <a:spcPct val="0"/>
                </a:spcBef>
              </a:pPr>
              <a:t>12</a:t>
            </a:fld>
            <a:endParaRPr lang="en-US" altLang="en-US"/>
          </a:p>
        </p:txBody>
      </p:sp>
      <p:sp>
        <p:nvSpPr>
          <p:cNvPr id="36866" name="Rectangle 2">
            <a:extLst>
              <a:ext uri="{FF2B5EF4-FFF2-40B4-BE49-F238E27FC236}">
                <a16:creationId xmlns:a16="http://schemas.microsoft.com/office/drawing/2014/main" id="{BA2C9238-7E9C-C153-0A82-86C26B9CB980}"/>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910C9A3D-F544-E7D2-FD95-937381FF7DF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5AF154D-B74C-0B42-15D6-397E8AF2319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94D7008-C951-4AAB-F53C-3811199E47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24E7E4-8F9D-A116-793D-F3595C054378}"/>
              </a:ext>
            </a:extLst>
          </p:cNvPr>
          <p:cNvSpPr>
            <a:spLocks noGrp="1"/>
          </p:cNvSpPr>
          <p:nvPr>
            <p:ph type="sldNum" sz="quarter" idx="12"/>
          </p:nvPr>
        </p:nvSpPr>
        <p:spPr/>
        <p:txBody>
          <a:bodyPr/>
          <a:lstStyle>
            <a:lvl1pPr>
              <a:defRPr/>
            </a:lvl1pPr>
          </a:lstStyle>
          <a:p>
            <a:pPr>
              <a:defRPr/>
            </a:pPr>
            <a:fld id="{064C05C1-68AB-5F4B-8304-D3DE91575D62}" type="slidenum">
              <a:rPr lang="en-US" altLang="en-US"/>
              <a:pPr>
                <a:defRPr/>
              </a:pPr>
              <a:t>‹#›</a:t>
            </a:fld>
            <a:endParaRPr lang="en-US" altLang="en-US"/>
          </a:p>
        </p:txBody>
      </p:sp>
    </p:spTree>
    <p:extLst>
      <p:ext uri="{BB962C8B-B14F-4D97-AF65-F5344CB8AC3E}">
        <p14:creationId xmlns:p14="http://schemas.microsoft.com/office/powerpoint/2010/main" val="380467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703C1-7984-4A27-FDCC-485199D6CCF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533AD2F-7027-08AF-E6B8-8B79EC7A55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0E17E3-76F8-9DC9-5CEC-F2AFECB76205}"/>
              </a:ext>
            </a:extLst>
          </p:cNvPr>
          <p:cNvSpPr>
            <a:spLocks noGrp="1"/>
          </p:cNvSpPr>
          <p:nvPr>
            <p:ph type="sldNum" sz="quarter" idx="12"/>
          </p:nvPr>
        </p:nvSpPr>
        <p:spPr/>
        <p:txBody>
          <a:bodyPr/>
          <a:lstStyle>
            <a:lvl1pPr>
              <a:defRPr/>
            </a:lvl1pPr>
          </a:lstStyle>
          <a:p>
            <a:pPr>
              <a:defRPr/>
            </a:pPr>
            <a:fld id="{F51FB79C-131F-A541-AAE9-0F2E142DAE04}" type="slidenum">
              <a:rPr lang="en-US" altLang="en-US"/>
              <a:pPr>
                <a:defRPr/>
              </a:pPr>
              <a:t>‹#›</a:t>
            </a:fld>
            <a:endParaRPr lang="en-US" altLang="en-US"/>
          </a:p>
        </p:txBody>
      </p:sp>
    </p:spTree>
    <p:extLst>
      <p:ext uri="{BB962C8B-B14F-4D97-AF65-F5344CB8AC3E}">
        <p14:creationId xmlns:p14="http://schemas.microsoft.com/office/powerpoint/2010/main" val="664585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0D19C-7B97-2253-AEE7-D8A3288DE0E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E970DDE-A17E-9838-FADC-1AB9B50BC9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F0A5B3-D97E-A89C-5176-7E14EEC67F53}"/>
              </a:ext>
            </a:extLst>
          </p:cNvPr>
          <p:cNvSpPr>
            <a:spLocks noGrp="1"/>
          </p:cNvSpPr>
          <p:nvPr>
            <p:ph type="sldNum" sz="quarter" idx="12"/>
          </p:nvPr>
        </p:nvSpPr>
        <p:spPr/>
        <p:txBody>
          <a:bodyPr/>
          <a:lstStyle>
            <a:lvl1pPr>
              <a:defRPr/>
            </a:lvl1pPr>
          </a:lstStyle>
          <a:p>
            <a:pPr>
              <a:defRPr/>
            </a:pPr>
            <a:fld id="{58E622C9-5EC6-134C-8A76-2FE011A9669D}" type="slidenum">
              <a:rPr lang="en-US" altLang="en-US"/>
              <a:pPr>
                <a:defRPr/>
              </a:pPr>
              <a:t>‹#›</a:t>
            </a:fld>
            <a:endParaRPr lang="en-US" altLang="en-US"/>
          </a:p>
        </p:txBody>
      </p:sp>
    </p:spTree>
    <p:extLst>
      <p:ext uri="{BB962C8B-B14F-4D97-AF65-F5344CB8AC3E}">
        <p14:creationId xmlns:p14="http://schemas.microsoft.com/office/powerpoint/2010/main" val="222253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05000"/>
            <a:ext cx="4038600" cy="4114800"/>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46467422-2A7E-CF44-A79B-D83C059D3E1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37B6616-B9C2-26DC-BF1C-76E8B3AB6F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DEF3AC2-B789-53FE-730F-1D989A3A54CB}"/>
              </a:ext>
            </a:extLst>
          </p:cNvPr>
          <p:cNvSpPr>
            <a:spLocks noGrp="1"/>
          </p:cNvSpPr>
          <p:nvPr>
            <p:ph type="sldNum" sz="quarter" idx="12"/>
          </p:nvPr>
        </p:nvSpPr>
        <p:spPr/>
        <p:txBody>
          <a:bodyPr/>
          <a:lstStyle>
            <a:lvl1pPr>
              <a:defRPr/>
            </a:lvl1pPr>
          </a:lstStyle>
          <a:p>
            <a:pPr>
              <a:defRPr/>
            </a:pPr>
            <a:fld id="{9709A522-2B18-164B-8084-5B9DE822A2B6}" type="slidenum">
              <a:rPr lang="en-US" altLang="en-US"/>
              <a:pPr>
                <a:defRPr/>
              </a:pPr>
              <a:t>‹#›</a:t>
            </a:fld>
            <a:endParaRPr lang="en-US" altLang="en-US"/>
          </a:p>
        </p:txBody>
      </p:sp>
    </p:spTree>
    <p:extLst>
      <p:ext uri="{BB962C8B-B14F-4D97-AF65-F5344CB8AC3E}">
        <p14:creationId xmlns:p14="http://schemas.microsoft.com/office/powerpoint/2010/main" val="318639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6D5CE-A2DF-AF6D-07B4-35E8AD8C96F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F1EB730-FAB7-7A0C-FFE5-BCE469425E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B363D2-3946-60CA-E786-D3F49E173D4C}"/>
              </a:ext>
            </a:extLst>
          </p:cNvPr>
          <p:cNvSpPr>
            <a:spLocks noGrp="1"/>
          </p:cNvSpPr>
          <p:nvPr>
            <p:ph type="sldNum" sz="quarter" idx="12"/>
          </p:nvPr>
        </p:nvSpPr>
        <p:spPr/>
        <p:txBody>
          <a:bodyPr/>
          <a:lstStyle>
            <a:lvl1pPr>
              <a:defRPr/>
            </a:lvl1pPr>
          </a:lstStyle>
          <a:p>
            <a:pPr>
              <a:defRPr/>
            </a:pPr>
            <a:fld id="{817F440F-8F29-7C46-B9B7-5FE10A335145}" type="slidenum">
              <a:rPr lang="en-US" altLang="en-US"/>
              <a:pPr>
                <a:defRPr/>
              </a:pPr>
              <a:t>‹#›</a:t>
            </a:fld>
            <a:endParaRPr lang="en-US" altLang="en-US"/>
          </a:p>
        </p:txBody>
      </p:sp>
    </p:spTree>
    <p:extLst>
      <p:ext uri="{BB962C8B-B14F-4D97-AF65-F5344CB8AC3E}">
        <p14:creationId xmlns:p14="http://schemas.microsoft.com/office/powerpoint/2010/main" val="40707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FE0DEE-EE67-6469-5104-F344DFA5DF5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506909D-8F8D-3690-4949-FA7BD5CF97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0168D1-563C-42EF-9A8C-321C5D5C51CB}"/>
              </a:ext>
            </a:extLst>
          </p:cNvPr>
          <p:cNvSpPr>
            <a:spLocks noGrp="1"/>
          </p:cNvSpPr>
          <p:nvPr>
            <p:ph type="sldNum" sz="quarter" idx="12"/>
          </p:nvPr>
        </p:nvSpPr>
        <p:spPr/>
        <p:txBody>
          <a:bodyPr/>
          <a:lstStyle>
            <a:lvl1pPr>
              <a:defRPr/>
            </a:lvl1pPr>
          </a:lstStyle>
          <a:p>
            <a:pPr>
              <a:defRPr/>
            </a:pPr>
            <a:fld id="{2B44AD6A-B390-664D-A495-867EDDD69073}" type="slidenum">
              <a:rPr lang="en-US" altLang="en-US"/>
              <a:pPr>
                <a:defRPr/>
              </a:pPr>
              <a:t>‹#›</a:t>
            </a:fld>
            <a:endParaRPr lang="en-US" altLang="en-US"/>
          </a:p>
        </p:txBody>
      </p:sp>
    </p:spTree>
    <p:extLst>
      <p:ext uri="{BB962C8B-B14F-4D97-AF65-F5344CB8AC3E}">
        <p14:creationId xmlns:p14="http://schemas.microsoft.com/office/powerpoint/2010/main" val="102300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430A82B-1F10-97DF-3F8E-F6197503205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2A06DE5-78F3-D31B-5E38-7442D4DAE1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703046-C4AC-18D6-C629-B090406B1061}"/>
              </a:ext>
            </a:extLst>
          </p:cNvPr>
          <p:cNvSpPr>
            <a:spLocks noGrp="1"/>
          </p:cNvSpPr>
          <p:nvPr>
            <p:ph type="sldNum" sz="quarter" idx="12"/>
          </p:nvPr>
        </p:nvSpPr>
        <p:spPr/>
        <p:txBody>
          <a:bodyPr/>
          <a:lstStyle>
            <a:lvl1pPr>
              <a:defRPr/>
            </a:lvl1pPr>
          </a:lstStyle>
          <a:p>
            <a:pPr>
              <a:defRPr/>
            </a:pPr>
            <a:fld id="{7B036BDE-0C0D-C94C-BF0C-234A5AF5B9DE}" type="slidenum">
              <a:rPr lang="en-US" altLang="en-US"/>
              <a:pPr>
                <a:defRPr/>
              </a:pPr>
              <a:t>‹#›</a:t>
            </a:fld>
            <a:endParaRPr lang="en-US" altLang="en-US"/>
          </a:p>
        </p:txBody>
      </p:sp>
    </p:spTree>
    <p:extLst>
      <p:ext uri="{BB962C8B-B14F-4D97-AF65-F5344CB8AC3E}">
        <p14:creationId xmlns:p14="http://schemas.microsoft.com/office/powerpoint/2010/main" val="66971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BB35F51-D272-5A79-19A6-072F4077BA3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4E57CC4-3F92-71D5-5B47-61EA8F638A8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BC7E400-1A13-1DBF-6B0C-87F6E28E17E7}"/>
              </a:ext>
            </a:extLst>
          </p:cNvPr>
          <p:cNvSpPr>
            <a:spLocks noGrp="1"/>
          </p:cNvSpPr>
          <p:nvPr>
            <p:ph type="sldNum" sz="quarter" idx="12"/>
          </p:nvPr>
        </p:nvSpPr>
        <p:spPr/>
        <p:txBody>
          <a:bodyPr/>
          <a:lstStyle>
            <a:lvl1pPr>
              <a:defRPr/>
            </a:lvl1pPr>
          </a:lstStyle>
          <a:p>
            <a:pPr>
              <a:defRPr/>
            </a:pPr>
            <a:fld id="{AC2741D2-6507-9D4F-B0F7-53667F43C900}" type="slidenum">
              <a:rPr lang="en-US" altLang="en-US"/>
              <a:pPr>
                <a:defRPr/>
              </a:pPr>
              <a:t>‹#›</a:t>
            </a:fld>
            <a:endParaRPr lang="en-US" altLang="en-US"/>
          </a:p>
        </p:txBody>
      </p:sp>
    </p:spTree>
    <p:extLst>
      <p:ext uri="{BB962C8B-B14F-4D97-AF65-F5344CB8AC3E}">
        <p14:creationId xmlns:p14="http://schemas.microsoft.com/office/powerpoint/2010/main" val="336998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4983549-3381-E891-23C6-8FF2FB57214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6DF239D-81F5-5F7E-2112-72049141D5D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24EBB16-39A7-9E4B-D5BB-EEFACCE5981E}"/>
              </a:ext>
            </a:extLst>
          </p:cNvPr>
          <p:cNvSpPr>
            <a:spLocks noGrp="1"/>
          </p:cNvSpPr>
          <p:nvPr>
            <p:ph type="sldNum" sz="quarter" idx="12"/>
          </p:nvPr>
        </p:nvSpPr>
        <p:spPr/>
        <p:txBody>
          <a:bodyPr/>
          <a:lstStyle>
            <a:lvl1pPr>
              <a:defRPr/>
            </a:lvl1pPr>
          </a:lstStyle>
          <a:p>
            <a:pPr>
              <a:defRPr/>
            </a:pPr>
            <a:fld id="{E90F7671-FD0F-7643-B7CF-7AC081BEF34D}" type="slidenum">
              <a:rPr lang="en-US" altLang="en-US"/>
              <a:pPr>
                <a:defRPr/>
              </a:pPr>
              <a:t>‹#›</a:t>
            </a:fld>
            <a:endParaRPr lang="en-US" altLang="en-US"/>
          </a:p>
        </p:txBody>
      </p:sp>
    </p:spTree>
    <p:extLst>
      <p:ext uri="{BB962C8B-B14F-4D97-AF65-F5344CB8AC3E}">
        <p14:creationId xmlns:p14="http://schemas.microsoft.com/office/powerpoint/2010/main" val="307702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95AAF04-3056-E96B-6951-22BD5D782B8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21EBE8E-DB9F-69B5-0C51-5AED31E538E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8ECB5E2-0560-5471-AC96-4089EA747719}"/>
              </a:ext>
            </a:extLst>
          </p:cNvPr>
          <p:cNvSpPr>
            <a:spLocks noGrp="1"/>
          </p:cNvSpPr>
          <p:nvPr>
            <p:ph type="sldNum" sz="quarter" idx="12"/>
          </p:nvPr>
        </p:nvSpPr>
        <p:spPr/>
        <p:txBody>
          <a:bodyPr/>
          <a:lstStyle>
            <a:lvl1pPr>
              <a:defRPr/>
            </a:lvl1pPr>
          </a:lstStyle>
          <a:p>
            <a:pPr>
              <a:defRPr/>
            </a:pPr>
            <a:fld id="{E938BA04-C69F-FE41-B463-D1AF69D99535}" type="slidenum">
              <a:rPr lang="en-US" altLang="en-US"/>
              <a:pPr>
                <a:defRPr/>
              </a:pPr>
              <a:t>‹#›</a:t>
            </a:fld>
            <a:endParaRPr lang="en-US" altLang="en-US"/>
          </a:p>
        </p:txBody>
      </p:sp>
    </p:spTree>
    <p:extLst>
      <p:ext uri="{BB962C8B-B14F-4D97-AF65-F5344CB8AC3E}">
        <p14:creationId xmlns:p14="http://schemas.microsoft.com/office/powerpoint/2010/main" val="38470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E97BDC70-42A3-9B60-7F90-E9C8F3DDE4C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63D11C9-67D9-D2EF-0960-565856FC78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47D2A3-D7AF-E8D0-C496-3CE81CA55DD7}"/>
              </a:ext>
            </a:extLst>
          </p:cNvPr>
          <p:cNvSpPr>
            <a:spLocks noGrp="1"/>
          </p:cNvSpPr>
          <p:nvPr>
            <p:ph type="sldNum" sz="quarter" idx="12"/>
          </p:nvPr>
        </p:nvSpPr>
        <p:spPr/>
        <p:txBody>
          <a:bodyPr/>
          <a:lstStyle>
            <a:lvl1pPr>
              <a:defRPr/>
            </a:lvl1pPr>
          </a:lstStyle>
          <a:p>
            <a:pPr>
              <a:defRPr/>
            </a:pPr>
            <a:fld id="{20FBE1E2-B802-884B-9ADD-762F21BCBB74}" type="slidenum">
              <a:rPr lang="en-US" altLang="en-US"/>
              <a:pPr>
                <a:defRPr/>
              </a:pPr>
              <a:t>‹#›</a:t>
            </a:fld>
            <a:endParaRPr lang="en-US" altLang="en-US"/>
          </a:p>
        </p:txBody>
      </p:sp>
    </p:spTree>
    <p:extLst>
      <p:ext uri="{BB962C8B-B14F-4D97-AF65-F5344CB8AC3E}">
        <p14:creationId xmlns:p14="http://schemas.microsoft.com/office/powerpoint/2010/main" val="189691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39BB301B-4495-ECC3-69E6-5A2BA8C2701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33A7008-AA00-353A-7B3C-3EFD51414D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9CC142-FA3F-EE2E-3239-8C83B8473301}"/>
              </a:ext>
            </a:extLst>
          </p:cNvPr>
          <p:cNvSpPr>
            <a:spLocks noGrp="1"/>
          </p:cNvSpPr>
          <p:nvPr>
            <p:ph type="sldNum" sz="quarter" idx="12"/>
          </p:nvPr>
        </p:nvSpPr>
        <p:spPr/>
        <p:txBody>
          <a:bodyPr/>
          <a:lstStyle>
            <a:lvl1pPr>
              <a:defRPr/>
            </a:lvl1pPr>
          </a:lstStyle>
          <a:p>
            <a:pPr>
              <a:defRPr/>
            </a:pPr>
            <a:fld id="{B80D6998-F681-224D-8F3D-6A0149B6D7C3}" type="slidenum">
              <a:rPr lang="en-US" altLang="en-US"/>
              <a:pPr>
                <a:defRPr/>
              </a:pPr>
              <a:t>‹#›</a:t>
            </a:fld>
            <a:endParaRPr lang="en-US" altLang="en-US"/>
          </a:p>
        </p:txBody>
      </p:sp>
    </p:spTree>
    <p:extLst>
      <p:ext uri="{BB962C8B-B14F-4D97-AF65-F5344CB8AC3E}">
        <p14:creationId xmlns:p14="http://schemas.microsoft.com/office/powerpoint/2010/main" val="388504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057C77-D6FD-356B-FF42-50E02C98063C}"/>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F30AE4E-B95D-CD62-31BF-3597289A3AB0}"/>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9ADDBD-A836-6459-1E9C-6839483B9A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452AC544-F2C8-A4AA-9666-27320D99DDC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27796E2-A902-AE9E-656E-BA4E358D5113}"/>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18AB7679-61D1-134C-9BDD-B45C81D98E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swansontec.com/binary.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imgres?imgurl=https%3A%2F%2Fwww.sigarch.org%2Fwp-content%2Fuploads%2F2019%2F09%2FAdobeStock_251486231.jpeg&amp;imgrefurl=https%3A%2F%2Fwww.sigarch.org%2Fcomputer-architecture-for-brain-computer-interfaces%2F&amp;tbnid=m7MXvPxqLK1dyM&amp;vet=12ahUKEwiI8bq9z4jzAhUAqXIEHRp5BKUQMygGegUIARDKAg..i&amp;docid=8sYjJw4urMZyCM&amp;w=4896&amp;h=3240&amp;q=computer%20architecture%20pictures&amp;ved=2ahUKEwiI8bq9z4jzAhUAqXIEHRp5BKUQMygGegUIARDKAg"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images.google.com/imgres?imgurl=http://www.instablogsimages.com/images/2007/10/29/core-2-extreme-qx9650jpg_5638.jpg&amp;imgrefurl=http://zuying0002.blog.dada.net/archivi/2007-11-06&amp;h=408&amp;w=450&amp;sz=28&amp;hl=en&amp;start=58&amp;sig2=jyZC66uDG5-Ib5ORdufAXg&amp;usg=__jSriBRQ9faC9RwyPeY_HR3fyOZU=&amp;tbnid=5xBjhjho8sZPOM:&amp;tbnh=115&amp;tbnw=127&amp;ei=VKLRSKPdJ5eWeqWogZwE&amp;prev=/images?q=dual+core+microprocessor+chips&amp;start=40&amp;gbv=2&amp;ndsp=20&amp;hl=en&amp;sa=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CC7063E-C78A-1808-DC76-8DAA538E4643}"/>
              </a:ext>
            </a:extLst>
          </p:cNvPr>
          <p:cNvSpPr>
            <a:spLocks noChangeArrowheads="1"/>
          </p:cNvSpPr>
          <p:nvPr/>
        </p:nvSpPr>
        <p:spPr bwMode="auto">
          <a:xfrm>
            <a:off x="1905000" y="577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16387" name="Picture 1" descr="Computer Cartoon 7058 Poster">
            <a:extLst>
              <a:ext uri="{FF2B5EF4-FFF2-40B4-BE49-F238E27FC236}">
                <a16:creationId xmlns:a16="http://schemas.microsoft.com/office/drawing/2014/main" id="{7B2070C8-4995-00D0-BF3A-3D8359326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77850"/>
            <a:ext cx="5702300"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CAD1BF7-095F-5ED2-2787-009146730E53}"/>
              </a:ext>
            </a:extLst>
          </p:cNvPr>
          <p:cNvSpPr>
            <a:spLocks noGrp="1" noChangeArrowheads="1"/>
          </p:cNvSpPr>
          <p:nvPr>
            <p:ph type="title"/>
          </p:nvPr>
        </p:nvSpPr>
        <p:spPr>
          <a:xfrm>
            <a:off x="457200" y="438150"/>
            <a:ext cx="8077200" cy="1095375"/>
          </a:xfrm>
        </p:spPr>
        <p:txBody>
          <a:bodyPr/>
          <a:lstStyle/>
          <a:p>
            <a:pPr eaLnBrk="1" hangingPunct="1"/>
            <a:r>
              <a:rPr lang="en-US" altLang="en-US"/>
              <a:t>Bits ( = Binary Digits)</a:t>
            </a:r>
          </a:p>
        </p:txBody>
      </p:sp>
      <p:sp>
        <p:nvSpPr>
          <p:cNvPr id="31747" name="Rectangle 3">
            <a:extLst>
              <a:ext uri="{FF2B5EF4-FFF2-40B4-BE49-F238E27FC236}">
                <a16:creationId xmlns:a16="http://schemas.microsoft.com/office/drawing/2014/main" id="{330B387B-7663-6C18-898C-FC5C93743120}"/>
              </a:ext>
            </a:extLst>
          </p:cNvPr>
          <p:cNvSpPr>
            <a:spLocks noGrp="1" noChangeArrowheads="1"/>
          </p:cNvSpPr>
          <p:nvPr>
            <p:ph idx="1"/>
          </p:nvPr>
        </p:nvSpPr>
        <p:spPr/>
        <p:txBody>
          <a:bodyPr/>
          <a:lstStyle/>
          <a:p>
            <a:pPr eaLnBrk="1" hangingPunct="1"/>
            <a:r>
              <a:rPr lang="en-US" altLang="en-US" sz="2400"/>
              <a:t>Internally, all data in a digital device is contained in memory locations that are either </a:t>
            </a:r>
            <a:r>
              <a:rPr lang="en-US" altLang="en-US" sz="2400">
                <a:solidFill>
                  <a:srgbClr val="FF0000"/>
                </a:solidFill>
              </a:rPr>
              <a:t>on</a:t>
            </a:r>
            <a:r>
              <a:rPr lang="en-US" altLang="en-US" sz="2400"/>
              <a:t> or </a:t>
            </a:r>
            <a:r>
              <a:rPr lang="en-US" altLang="en-US" sz="2400">
                <a:solidFill>
                  <a:srgbClr val="FF0000"/>
                </a:solidFill>
              </a:rPr>
              <a:t>off</a:t>
            </a:r>
            <a:r>
              <a:rPr lang="en-US" altLang="en-US" sz="2400"/>
              <a:t>.  </a:t>
            </a:r>
          </a:p>
          <a:p>
            <a:pPr eaLnBrk="1" hangingPunct="1">
              <a:buFont typeface="Wingdings" pitchFamily="2" charset="2"/>
              <a:buNone/>
            </a:pPr>
            <a:endParaRPr lang="en-US" altLang="en-US" sz="2400"/>
          </a:p>
          <a:p>
            <a:pPr eaLnBrk="1" hangingPunct="1"/>
            <a:r>
              <a:rPr lang="en-US" altLang="en-US" sz="2400"/>
              <a:t>Thus everything in memory can be thought of as being expressed in </a:t>
            </a:r>
            <a:r>
              <a:rPr lang="ja-JP" altLang="en-US" sz="2400">
                <a:latin typeface="Arial" panose="020B0604020202020204" pitchFamily="34" charset="0"/>
              </a:rPr>
              <a:t>“</a:t>
            </a:r>
            <a:r>
              <a:rPr lang="en-US" altLang="ja-JP" sz="2400"/>
              <a:t>bits</a:t>
            </a:r>
            <a:r>
              <a:rPr lang="ja-JP" altLang="en-US" sz="2400">
                <a:latin typeface="Arial" panose="020B0604020202020204" pitchFamily="34" charset="0"/>
              </a:rPr>
              <a:t>”</a:t>
            </a:r>
            <a:r>
              <a:rPr lang="en-US" altLang="ja-JP" sz="2400"/>
              <a:t>,  aka “binary digits”</a:t>
            </a:r>
          </a:p>
          <a:p>
            <a:pPr eaLnBrk="1" hangingPunct="1">
              <a:buFont typeface="Wingdings" pitchFamily="2" charset="2"/>
              <a:buNone/>
            </a:pPr>
            <a:r>
              <a:rPr lang="en-US" altLang="en-US" sz="2400"/>
              <a:t>		 where </a:t>
            </a:r>
            <a:r>
              <a:rPr lang="en-US" altLang="en-US" sz="2400">
                <a:solidFill>
                  <a:srgbClr val="FF0000"/>
                </a:solidFill>
              </a:rPr>
              <a:t>on = 1 and off = 0</a:t>
            </a:r>
          </a:p>
          <a:p>
            <a:pPr eaLnBrk="1" hangingPunct="1">
              <a:buFont typeface="Wingdings" pitchFamily="2" charset="2"/>
              <a:buNone/>
            </a:pPr>
            <a:r>
              <a:rPr lang="en-US" altLang="en-US" sz="2400"/>
              <a:t>		 a single </a:t>
            </a:r>
            <a:r>
              <a:rPr lang="ja-JP" altLang="en-US" sz="2400">
                <a:latin typeface="Arial" panose="020B0604020202020204" pitchFamily="34" charset="0"/>
              </a:rPr>
              <a:t>“</a:t>
            </a:r>
            <a:r>
              <a:rPr lang="en-US" altLang="ja-JP" sz="2400"/>
              <a:t>bit</a:t>
            </a:r>
            <a:r>
              <a:rPr lang="ja-JP" altLang="en-US" sz="2400">
                <a:latin typeface="Arial" panose="020B0604020202020204" pitchFamily="34" charset="0"/>
              </a:rPr>
              <a:t>”</a:t>
            </a:r>
            <a:r>
              <a:rPr lang="en-US" altLang="ja-JP" sz="2400"/>
              <a:t> can represent only 2 values,</a:t>
            </a:r>
          </a:p>
          <a:p>
            <a:pPr eaLnBrk="1" hangingPunct="1">
              <a:buFont typeface="Wingdings" pitchFamily="2" charset="2"/>
              <a:buNone/>
            </a:pPr>
            <a:endParaRPr lang="en-US" altLang="en-US" sz="2400"/>
          </a:p>
          <a:p>
            <a:pPr eaLnBrk="1" hangingPunct="1">
              <a:buFont typeface="Wingdings" pitchFamily="2" charset="2"/>
              <a:buNone/>
            </a:pPr>
            <a:r>
              <a:rPr lang="en-US" altLang="en-US" sz="2400"/>
              <a:t>			               </a:t>
            </a:r>
            <a:r>
              <a:rPr lang="en-US" altLang="en-US" sz="4000">
                <a:solidFill>
                  <a:srgbClr val="FF0000"/>
                </a:solidFill>
              </a:rPr>
              <a:t>0   or   1</a:t>
            </a:r>
            <a:r>
              <a:rPr lang="en-US" altLang="en-US" sz="400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4003DB0-6CFE-5B56-E252-AC3156F00497}"/>
              </a:ext>
            </a:extLst>
          </p:cNvPr>
          <p:cNvSpPr>
            <a:spLocks noGrp="1" noChangeArrowheads="1"/>
          </p:cNvSpPr>
          <p:nvPr>
            <p:ph type="title"/>
          </p:nvPr>
        </p:nvSpPr>
        <p:spPr/>
        <p:txBody>
          <a:bodyPr/>
          <a:lstStyle/>
          <a:p>
            <a:pPr eaLnBrk="1" hangingPunct="1"/>
            <a:r>
              <a:rPr lang="en-US" altLang="en-US"/>
              <a:t>Binary numbers</a:t>
            </a:r>
          </a:p>
        </p:txBody>
      </p:sp>
      <p:sp>
        <p:nvSpPr>
          <p:cNvPr id="101379" name="Rectangle 3">
            <a:extLst>
              <a:ext uri="{FF2B5EF4-FFF2-40B4-BE49-F238E27FC236}">
                <a16:creationId xmlns:a16="http://schemas.microsoft.com/office/drawing/2014/main" id="{8DACAACB-ACBB-E36D-1407-8286318DCD82}"/>
              </a:ext>
            </a:extLst>
          </p:cNvPr>
          <p:cNvSpPr>
            <a:spLocks noGrp="1" noChangeArrowheads="1"/>
          </p:cNvSpPr>
          <p:nvPr>
            <p:ph idx="1"/>
          </p:nvPr>
        </p:nvSpPr>
        <p:spPr>
          <a:xfrm>
            <a:off x="685800" y="1981200"/>
            <a:ext cx="7772400" cy="4343400"/>
          </a:xfrm>
        </p:spPr>
        <p:txBody>
          <a:bodyPr rtlCol="0">
            <a:normAutofit/>
          </a:bodyPr>
          <a:lstStyle/>
          <a:p>
            <a:pPr eaLnBrk="1" fontAlgn="auto" hangingPunct="1">
              <a:spcAft>
                <a:spcPts val="0"/>
              </a:spcAft>
              <a:defRPr/>
            </a:pPr>
            <a:r>
              <a:rPr lang="en-US" altLang="en-US" sz="2800" dirty="0"/>
              <a:t>Obviously with </a:t>
            </a:r>
            <a:r>
              <a:rPr lang="en-US" altLang="en-US" sz="2800" dirty="0">
                <a:solidFill>
                  <a:srgbClr val="FF0000"/>
                </a:solidFill>
              </a:rPr>
              <a:t>1</a:t>
            </a:r>
            <a:r>
              <a:rPr lang="en-US" altLang="en-US" sz="2800" dirty="0"/>
              <a:t> bit we can only represent </a:t>
            </a:r>
            <a:r>
              <a:rPr lang="en-US" altLang="en-US" sz="2800" dirty="0">
                <a:solidFill>
                  <a:srgbClr val="FF0000"/>
                </a:solidFill>
              </a:rPr>
              <a:t>two</a:t>
            </a:r>
            <a:r>
              <a:rPr lang="en-US" altLang="en-US" sz="2800" dirty="0"/>
              <a:t> values  </a:t>
            </a:r>
            <a:r>
              <a:rPr lang="en-US" altLang="en-US" sz="2800" dirty="0">
                <a:solidFill>
                  <a:srgbClr val="FF0000"/>
                </a:solidFill>
              </a:rPr>
              <a:t>0</a:t>
            </a:r>
            <a:r>
              <a:rPr lang="en-US" altLang="en-US" sz="2800" dirty="0"/>
              <a:t> and </a:t>
            </a:r>
            <a:r>
              <a:rPr lang="en-US" altLang="en-US" sz="2800" dirty="0">
                <a:solidFill>
                  <a:srgbClr val="FF0000"/>
                </a:solidFill>
              </a:rPr>
              <a:t>1</a:t>
            </a:r>
          </a:p>
          <a:p>
            <a:pPr eaLnBrk="1" fontAlgn="auto" hangingPunct="1">
              <a:spcAft>
                <a:spcPts val="0"/>
              </a:spcAft>
              <a:defRPr/>
            </a:pPr>
            <a:endParaRPr lang="en-US" altLang="en-US" sz="2800" dirty="0">
              <a:solidFill>
                <a:srgbClr val="FF0000"/>
              </a:solidFill>
            </a:endParaRPr>
          </a:p>
          <a:p>
            <a:pPr eaLnBrk="1" fontAlgn="auto" hangingPunct="1">
              <a:spcAft>
                <a:spcPts val="0"/>
              </a:spcAft>
              <a:defRPr/>
            </a:pPr>
            <a:r>
              <a:rPr lang="en-US" altLang="en-US" sz="2800" dirty="0"/>
              <a:t>With </a:t>
            </a:r>
            <a:r>
              <a:rPr lang="en-US" altLang="en-US" sz="2800" dirty="0">
                <a:solidFill>
                  <a:srgbClr val="FF0000"/>
                </a:solidFill>
              </a:rPr>
              <a:t>2 bits</a:t>
            </a:r>
            <a:r>
              <a:rPr lang="en-US" altLang="en-US" sz="2800" dirty="0"/>
              <a:t> we can represent </a:t>
            </a:r>
            <a:r>
              <a:rPr lang="en-US" altLang="en-US" sz="2800" dirty="0">
                <a:solidFill>
                  <a:srgbClr val="FF0000"/>
                </a:solidFill>
              </a:rPr>
              <a:t>four different</a:t>
            </a:r>
            <a:r>
              <a:rPr lang="en-US" altLang="en-US" sz="2800" dirty="0"/>
              <a:t> values: </a:t>
            </a:r>
          </a:p>
          <a:p>
            <a:pPr marL="0" indent="0" eaLnBrk="1" fontAlgn="auto" hangingPunct="1">
              <a:spcAft>
                <a:spcPts val="0"/>
              </a:spcAft>
              <a:buFont typeface="Arial" panose="020B0604020202020204" pitchFamily="34" charset="0"/>
              <a:buNone/>
              <a:defRPr/>
            </a:pPr>
            <a:r>
              <a:rPr lang="en-US" altLang="en-US" sz="2800" dirty="0">
                <a:solidFill>
                  <a:srgbClr val="FF0000"/>
                </a:solidFill>
              </a:rPr>
              <a:t>	00, 01, 10, 11</a:t>
            </a:r>
            <a:endParaRPr lang="en-US" altLang="en-US" sz="2800" dirty="0"/>
          </a:p>
          <a:p>
            <a:pPr eaLnBrk="1" fontAlgn="auto" hangingPunct="1">
              <a:spcAft>
                <a:spcPts val="0"/>
              </a:spcAft>
              <a:defRPr/>
            </a:pPr>
            <a:endParaRPr lang="en-US" altLang="en-US" sz="2800" dirty="0"/>
          </a:p>
          <a:p>
            <a:pPr eaLnBrk="1" fontAlgn="auto" hangingPunct="1">
              <a:spcAft>
                <a:spcPts val="0"/>
              </a:spcAft>
              <a:defRPr/>
            </a:pPr>
            <a:r>
              <a:rPr lang="en-US" altLang="en-US" sz="2800" dirty="0"/>
              <a:t>With </a:t>
            </a:r>
            <a:r>
              <a:rPr lang="en-US" altLang="en-US" sz="2800" dirty="0">
                <a:solidFill>
                  <a:srgbClr val="FF0000"/>
                </a:solidFill>
              </a:rPr>
              <a:t>8</a:t>
            </a:r>
            <a:r>
              <a:rPr lang="en-US" altLang="en-US" sz="2800" dirty="0"/>
              <a:t> bits (</a:t>
            </a:r>
            <a:r>
              <a:rPr lang="en-US" altLang="en-US" sz="2800" dirty="0">
                <a:solidFill>
                  <a:srgbClr val="CC0000"/>
                </a:solidFill>
              </a:rPr>
              <a:t>otherwise known as a  byte</a:t>
            </a:r>
            <a:r>
              <a:rPr lang="en-US" altLang="en-US" sz="2800" dirty="0"/>
              <a:t>) we can represent </a:t>
            </a:r>
            <a:r>
              <a:rPr lang="en-US" altLang="en-US" sz="2800" dirty="0">
                <a:solidFill>
                  <a:srgbClr val="FF0000"/>
                </a:solidFill>
              </a:rPr>
              <a:t>256 values</a:t>
            </a:r>
            <a:r>
              <a:rPr lang="en-US" altLang="en-US" sz="2800" dirty="0"/>
              <a:t> </a:t>
            </a:r>
          </a:p>
          <a:p>
            <a:pPr marL="0" indent="0" eaLnBrk="1" fontAlgn="auto" hangingPunct="1">
              <a:spcAft>
                <a:spcPts val="0"/>
              </a:spcAft>
              <a:buFont typeface="Arial" panose="020B0604020202020204" pitchFamily="34" charset="0"/>
              <a:buNone/>
              <a:defRPr/>
            </a:pPr>
            <a:r>
              <a:rPr lang="en-US" altLang="en-US" sz="2800" dirty="0"/>
              <a:t>( 0-255)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6AFC798-440B-1A9F-0F71-FC732F2D2616}"/>
              </a:ext>
            </a:extLst>
          </p:cNvPr>
          <p:cNvSpPr>
            <a:spLocks noGrp="1" noChangeArrowheads="1"/>
          </p:cNvSpPr>
          <p:nvPr>
            <p:ph type="title"/>
          </p:nvPr>
        </p:nvSpPr>
        <p:spPr>
          <a:xfrm>
            <a:off x="762000" y="0"/>
            <a:ext cx="7772400" cy="1143000"/>
          </a:xfrm>
        </p:spPr>
        <p:txBody>
          <a:bodyPr/>
          <a:lstStyle/>
          <a:p>
            <a:pPr eaLnBrk="1" hangingPunct="1"/>
            <a:r>
              <a:rPr lang="en-US" altLang="en-US" sz="3600"/>
              <a:t>Nomenclature</a:t>
            </a:r>
          </a:p>
        </p:txBody>
      </p:sp>
      <p:sp>
        <p:nvSpPr>
          <p:cNvPr id="102403" name="Rectangle 3">
            <a:extLst>
              <a:ext uri="{FF2B5EF4-FFF2-40B4-BE49-F238E27FC236}">
                <a16:creationId xmlns:a16="http://schemas.microsoft.com/office/drawing/2014/main" id="{896F88A2-C10A-E109-0328-D622518A0EF5}"/>
              </a:ext>
            </a:extLst>
          </p:cNvPr>
          <p:cNvSpPr>
            <a:spLocks noGrp="1" noChangeArrowheads="1"/>
          </p:cNvSpPr>
          <p:nvPr>
            <p:ph idx="1"/>
          </p:nvPr>
        </p:nvSpPr>
        <p:spPr>
          <a:xfrm>
            <a:off x="838200" y="1524000"/>
            <a:ext cx="7772400" cy="4114800"/>
          </a:xfrm>
        </p:spPr>
        <p:txBody>
          <a:bodyPr rtlCol="0">
            <a:normAutofit fontScale="92500" lnSpcReduction="10000"/>
          </a:bodyPr>
          <a:lstStyle/>
          <a:p>
            <a:pPr eaLnBrk="1" fontAlgn="auto" hangingPunct="1">
              <a:lnSpc>
                <a:spcPct val="80000"/>
              </a:lnSpc>
              <a:spcAft>
                <a:spcPts val="0"/>
              </a:spcAft>
              <a:defRPr/>
            </a:pPr>
            <a:r>
              <a:rPr lang="en-US" altLang="en-US" sz="2800"/>
              <a:t>A </a:t>
            </a:r>
            <a:r>
              <a:rPr lang="en-US" altLang="en-US" sz="2800">
                <a:solidFill>
                  <a:srgbClr val="FF0000"/>
                </a:solidFill>
              </a:rPr>
              <a:t>BIT</a:t>
            </a:r>
            <a:r>
              <a:rPr lang="en-US" altLang="en-US" sz="2800"/>
              <a:t> is a single  1 / 0 position</a:t>
            </a:r>
          </a:p>
          <a:p>
            <a:pPr eaLnBrk="1" fontAlgn="auto" hangingPunct="1">
              <a:lnSpc>
                <a:spcPct val="80000"/>
              </a:lnSpc>
              <a:spcAft>
                <a:spcPts val="0"/>
              </a:spcAft>
              <a:defRPr/>
            </a:pPr>
            <a:endParaRPr lang="en-US" altLang="en-US" sz="2800"/>
          </a:p>
          <a:p>
            <a:pPr eaLnBrk="1" fontAlgn="auto" hangingPunct="1">
              <a:lnSpc>
                <a:spcPct val="80000"/>
              </a:lnSpc>
              <a:spcAft>
                <a:spcPts val="0"/>
              </a:spcAft>
              <a:defRPr/>
            </a:pPr>
            <a:r>
              <a:rPr lang="en-US" altLang="en-US" sz="2800"/>
              <a:t>A </a:t>
            </a:r>
            <a:r>
              <a:rPr lang="en-US" altLang="en-US" sz="2800">
                <a:solidFill>
                  <a:srgbClr val="FF0000"/>
                </a:solidFill>
              </a:rPr>
              <a:t>NIBBLE</a:t>
            </a:r>
            <a:r>
              <a:rPr lang="en-US" altLang="en-US" sz="2800"/>
              <a:t> is 4 BITS</a:t>
            </a:r>
          </a:p>
          <a:p>
            <a:pPr eaLnBrk="1" fontAlgn="auto" hangingPunct="1">
              <a:lnSpc>
                <a:spcPct val="80000"/>
              </a:lnSpc>
              <a:spcAft>
                <a:spcPts val="0"/>
              </a:spcAft>
              <a:defRPr/>
            </a:pPr>
            <a:endParaRPr lang="en-US" altLang="en-US" sz="2800"/>
          </a:p>
          <a:p>
            <a:pPr eaLnBrk="1" fontAlgn="auto" hangingPunct="1">
              <a:lnSpc>
                <a:spcPct val="80000"/>
              </a:lnSpc>
              <a:spcAft>
                <a:spcPts val="0"/>
              </a:spcAft>
              <a:defRPr/>
            </a:pPr>
            <a:r>
              <a:rPr lang="en-US" altLang="en-US" sz="2800"/>
              <a:t>A </a:t>
            </a:r>
            <a:r>
              <a:rPr lang="en-US" altLang="en-US" sz="2800">
                <a:solidFill>
                  <a:srgbClr val="FF0000"/>
                </a:solidFill>
              </a:rPr>
              <a:t>BYTE</a:t>
            </a:r>
            <a:r>
              <a:rPr lang="en-US" altLang="en-US" sz="2800"/>
              <a:t> is 8 BITS</a:t>
            </a:r>
          </a:p>
          <a:p>
            <a:pPr eaLnBrk="1" fontAlgn="auto" hangingPunct="1">
              <a:lnSpc>
                <a:spcPct val="80000"/>
              </a:lnSpc>
              <a:spcAft>
                <a:spcPts val="0"/>
              </a:spcAft>
              <a:defRPr/>
            </a:pPr>
            <a:endParaRPr lang="en-US" altLang="en-US" sz="2800"/>
          </a:p>
          <a:p>
            <a:pPr eaLnBrk="1" fontAlgn="auto" hangingPunct="1">
              <a:lnSpc>
                <a:spcPct val="80000"/>
              </a:lnSpc>
              <a:spcAft>
                <a:spcPts val="0"/>
              </a:spcAft>
              <a:defRPr/>
            </a:pPr>
            <a:r>
              <a:rPr lang="en-US" altLang="en-US" sz="2800"/>
              <a:t>A </a:t>
            </a:r>
            <a:r>
              <a:rPr lang="en-US" altLang="en-US" sz="2800">
                <a:solidFill>
                  <a:srgbClr val="FF0000"/>
                </a:solidFill>
              </a:rPr>
              <a:t>WORD</a:t>
            </a:r>
            <a:r>
              <a:rPr lang="en-US" altLang="en-US" sz="2800"/>
              <a:t> is a multiple of BYTES eg: 16 bits, 32 bits, 48 bits, 64bits……….</a:t>
            </a:r>
          </a:p>
          <a:p>
            <a:pPr eaLnBrk="1" fontAlgn="auto" hangingPunct="1">
              <a:lnSpc>
                <a:spcPct val="80000"/>
              </a:lnSpc>
              <a:spcAft>
                <a:spcPts val="0"/>
              </a:spcAft>
              <a:defRPr/>
            </a:pPr>
            <a:endParaRPr lang="en-US" altLang="en-US" sz="2800"/>
          </a:p>
          <a:p>
            <a:pPr eaLnBrk="1" fontAlgn="auto" hangingPunct="1">
              <a:lnSpc>
                <a:spcPct val="80000"/>
              </a:lnSpc>
              <a:spcAft>
                <a:spcPts val="0"/>
              </a:spcAft>
              <a:defRPr/>
            </a:pPr>
            <a:r>
              <a:rPr lang="en-US" altLang="en-US" sz="2800"/>
              <a:t>Common nomenclature today is to define memory storage and data capacity in </a:t>
            </a:r>
            <a:r>
              <a:rPr lang="en-US" altLang="en-US" sz="2800">
                <a:solidFill>
                  <a:srgbClr val="FF0000"/>
                </a:solidFill>
              </a:rPr>
              <a:t>BYTES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F64E3A2-AA53-413E-22CD-51783531D53F}"/>
              </a:ext>
            </a:extLst>
          </p:cNvPr>
          <p:cNvSpPr>
            <a:spLocks noGrp="1" noChangeArrowheads="1"/>
          </p:cNvSpPr>
          <p:nvPr>
            <p:ph type="title"/>
          </p:nvPr>
        </p:nvSpPr>
        <p:spPr/>
        <p:txBody>
          <a:bodyPr/>
          <a:lstStyle/>
          <a:p>
            <a:pPr eaLnBrk="1" hangingPunct="1"/>
            <a:r>
              <a:rPr lang="en-US" altLang="en-US" sz="3600"/>
              <a:t>More Nomenclature</a:t>
            </a:r>
          </a:p>
        </p:txBody>
      </p:sp>
      <p:sp>
        <p:nvSpPr>
          <p:cNvPr id="37891" name="Rectangle 3">
            <a:extLst>
              <a:ext uri="{FF2B5EF4-FFF2-40B4-BE49-F238E27FC236}">
                <a16:creationId xmlns:a16="http://schemas.microsoft.com/office/drawing/2014/main" id="{7E15FFA9-3E2D-0BD8-12C6-BFCEDE6E49CA}"/>
              </a:ext>
            </a:extLst>
          </p:cNvPr>
          <p:cNvSpPr>
            <a:spLocks noGrp="1" noChangeArrowheads="1"/>
          </p:cNvSpPr>
          <p:nvPr>
            <p:ph idx="1"/>
          </p:nvPr>
        </p:nvSpPr>
        <p:spPr/>
        <p:txBody>
          <a:bodyPr/>
          <a:lstStyle/>
          <a:p>
            <a:pPr eaLnBrk="1" hangingPunct="1"/>
            <a:r>
              <a:rPr lang="en-US" altLang="en-US" sz="2800"/>
              <a:t>As computers have become capable of processing and storing more data, we have coined:</a:t>
            </a:r>
          </a:p>
          <a:p>
            <a:pPr eaLnBrk="1" hangingPunct="1"/>
            <a:r>
              <a:rPr lang="en-US" altLang="en-US" sz="2800">
                <a:solidFill>
                  <a:srgbClr val="FF0000"/>
                </a:solidFill>
              </a:rPr>
              <a:t>Kilo</a:t>
            </a:r>
            <a:r>
              <a:rPr lang="en-US" altLang="en-US" sz="2800"/>
              <a:t>Bytes  (Thousands)</a:t>
            </a:r>
          </a:p>
          <a:p>
            <a:pPr eaLnBrk="1" hangingPunct="1"/>
            <a:r>
              <a:rPr lang="en-US" altLang="en-US" sz="2800">
                <a:solidFill>
                  <a:srgbClr val="FF0000"/>
                </a:solidFill>
              </a:rPr>
              <a:t>Mega</a:t>
            </a:r>
            <a:r>
              <a:rPr lang="en-US" altLang="en-US" sz="2800"/>
              <a:t>Bytes (Millions)</a:t>
            </a:r>
          </a:p>
          <a:p>
            <a:pPr eaLnBrk="1" hangingPunct="1"/>
            <a:r>
              <a:rPr lang="en-US" altLang="en-US" sz="2800">
                <a:solidFill>
                  <a:srgbClr val="FF0000"/>
                </a:solidFill>
              </a:rPr>
              <a:t>Giga</a:t>
            </a:r>
            <a:r>
              <a:rPr lang="en-US" altLang="en-US" sz="2800"/>
              <a:t>Bytes  (Billions)</a:t>
            </a:r>
          </a:p>
          <a:p>
            <a:pPr eaLnBrk="1" hangingPunct="1"/>
            <a:r>
              <a:rPr lang="en-US" altLang="en-US" sz="2800">
                <a:solidFill>
                  <a:srgbClr val="FF0000"/>
                </a:solidFill>
              </a:rPr>
              <a:t>Tera</a:t>
            </a:r>
            <a:r>
              <a:rPr lang="en-US" altLang="en-US" sz="2800"/>
              <a:t>Bytes  (Trillions) –Library of Congress 30Tb</a:t>
            </a:r>
          </a:p>
          <a:p>
            <a:pPr eaLnBrk="1" hangingPunct="1"/>
            <a:r>
              <a:rPr lang="en-US" altLang="en-US" sz="2800">
                <a:solidFill>
                  <a:srgbClr val="FF0000"/>
                </a:solidFill>
              </a:rPr>
              <a:t>Peta</a:t>
            </a:r>
            <a:r>
              <a:rPr lang="en-US" altLang="en-US" sz="2800"/>
              <a:t>Byte (1000 Trillion)</a:t>
            </a:r>
          </a:p>
          <a:p>
            <a:pPr eaLnBrk="1" hangingPunct="1"/>
            <a:r>
              <a:rPr lang="en-US" altLang="en-US" sz="2800">
                <a:solidFill>
                  <a:srgbClr val="FF0000"/>
                </a:solidFill>
              </a:rPr>
              <a:t>Exa</a:t>
            </a:r>
            <a:r>
              <a:rPr lang="en-US" altLang="en-US" sz="2800"/>
              <a:t>Byte (Million Trillion)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FDD1A9C-7B26-D995-48F7-A1C6C59E020F}"/>
              </a:ext>
            </a:extLst>
          </p:cNvPr>
          <p:cNvSpPr>
            <a:spLocks noGrp="1" noChangeArrowheads="1"/>
          </p:cNvSpPr>
          <p:nvPr>
            <p:ph type="title"/>
          </p:nvPr>
        </p:nvSpPr>
        <p:spPr/>
        <p:txBody>
          <a:bodyPr/>
          <a:lstStyle/>
          <a:p>
            <a:pPr eaLnBrk="1" hangingPunct="1"/>
            <a:r>
              <a:rPr lang="en-US" altLang="en-US" sz="3200">
                <a:solidFill>
                  <a:srgbClr val="000073"/>
                </a:solidFill>
              </a:rPr>
              <a:t>Base 2 (Binary) vs. Decimal Comparison</a:t>
            </a:r>
          </a:p>
        </p:txBody>
      </p:sp>
      <p:sp>
        <p:nvSpPr>
          <p:cNvPr id="39939" name="Rectangle 3">
            <a:extLst>
              <a:ext uri="{FF2B5EF4-FFF2-40B4-BE49-F238E27FC236}">
                <a16:creationId xmlns:a16="http://schemas.microsoft.com/office/drawing/2014/main" id="{96B0ED06-76EC-FDD4-ECAB-65D5A01E7219}"/>
              </a:ext>
            </a:extLst>
          </p:cNvPr>
          <p:cNvSpPr>
            <a:spLocks noGrp="1" noChangeArrowheads="1"/>
          </p:cNvSpPr>
          <p:nvPr>
            <p:ph idx="1"/>
          </p:nvPr>
        </p:nvSpPr>
        <p:spPr>
          <a:xfrm>
            <a:off x="628650" y="1825625"/>
            <a:ext cx="8210550" cy="4667250"/>
          </a:xfrm>
        </p:spPr>
        <p:txBody>
          <a:bodyPr/>
          <a:lstStyle/>
          <a:p>
            <a:pPr eaLnBrk="1" hangingPunct="1">
              <a:buFont typeface="Wingdings" pitchFamily="2" charset="2"/>
              <a:buNone/>
            </a:pPr>
            <a:r>
              <a:rPr lang="en-US" altLang="en-US" sz="2800">
                <a:solidFill>
                  <a:srgbClr val="0066CC"/>
                </a:solidFill>
              </a:rPr>
              <a:t>		</a:t>
            </a:r>
          </a:p>
          <a:p>
            <a:pPr eaLnBrk="1" hangingPunct="1">
              <a:buFont typeface="Wingdings" pitchFamily="2" charset="2"/>
              <a:buNone/>
            </a:pPr>
            <a:r>
              <a:rPr lang="en-US" altLang="en-US" sz="2800" b="1">
                <a:solidFill>
                  <a:srgbClr val="0066CC"/>
                </a:solidFill>
              </a:rPr>
              <a:t>    </a:t>
            </a:r>
          </a:p>
          <a:p>
            <a:pPr eaLnBrk="1" hangingPunct="1">
              <a:buFont typeface="Wingdings" pitchFamily="2" charset="2"/>
              <a:buNone/>
            </a:pPr>
            <a:r>
              <a:rPr lang="en-US" altLang="en-US" sz="2400" b="1">
                <a:solidFill>
                  <a:srgbClr val="0066CC"/>
                </a:solidFill>
                <a:latin typeface="Times New Roman" panose="02020603050405020304" pitchFamily="18" charset="0"/>
              </a:rPr>
              <a:t>		         10</a:t>
            </a:r>
            <a:r>
              <a:rPr lang="en-US" altLang="en-US" sz="2400" b="1" baseline="30000">
                <a:solidFill>
                  <a:srgbClr val="FF0000"/>
                </a:solidFill>
                <a:latin typeface="Times New Roman" panose="02020603050405020304" pitchFamily="18" charset="0"/>
              </a:rPr>
              <a:t>5</a:t>
            </a:r>
            <a:r>
              <a:rPr lang="en-US" altLang="en-US" sz="2400" b="1">
                <a:solidFill>
                  <a:srgbClr val="0066CC"/>
                </a:solidFill>
                <a:latin typeface="Times New Roman" panose="02020603050405020304" pitchFamily="18" charset="0"/>
              </a:rPr>
              <a:t>           10</a:t>
            </a:r>
            <a:r>
              <a:rPr lang="en-US" altLang="en-US" sz="2400" b="1" baseline="30000">
                <a:solidFill>
                  <a:srgbClr val="CC0000"/>
                </a:solidFill>
                <a:latin typeface="Times New Roman" panose="02020603050405020304" pitchFamily="18" charset="0"/>
              </a:rPr>
              <a:t>4   </a:t>
            </a:r>
            <a:r>
              <a:rPr lang="en-US" altLang="en-US" sz="2400" b="1">
                <a:solidFill>
                  <a:srgbClr val="0066CC"/>
                </a:solidFill>
                <a:latin typeface="Times New Roman" panose="02020603050405020304" pitchFamily="18" charset="0"/>
              </a:rPr>
              <a:t>       10</a:t>
            </a:r>
            <a:r>
              <a:rPr lang="en-US" altLang="en-US" sz="2400" b="1" baseline="30000">
                <a:solidFill>
                  <a:srgbClr val="CC0000"/>
                </a:solidFill>
                <a:latin typeface="Times New Roman" panose="02020603050405020304" pitchFamily="18" charset="0"/>
              </a:rPr>
              <a:t>3</a:t>
            </a:r>
            <a:r>
              <a:rPr lang="en-US" altLang="en-US" sz="2400" b="1">
                <a:solidFill>
                  <a:srgbClr val="0066CC"/>
                </a:solidFill>
                <a:latin typeface="Times New Roman" panose="02020603050405020304" pitchFamily="18" charset="0"/>
              </a:rPr>
              <a:t>         10</a:t>
            </a:r>
            <a:r>
              <a:rPr lang="en-US" altLang="en-US" sz="2400" b="1" baseline="30000">
                <a:solidFill>
                  <a:srgbClr val="FF0000"/>
                </a:solidFill>
                <a:latin typeface="Times New Roman" panose="02020603050405020304" pitchFamily="18" charset="0"/>
              </a:rPr>
              <a:t>2</a:t>
            </a:r>
            <a:r>
              <a:rPr lang="en-US" altLang="en-US" sz="2400" b="1">
                <a:solidFill>
                  <a:srgbClr val="0066CC"/>
                </a:solidFill>
                <a:latin typeface="Times New Roman" panose="02020603050405020304" pitchFamily="18" charset="0"/>
              </a:rPr>
              <a:t>       10</a:t>
            </a:r>
            <a:r>
              <a:rPr lang="en-US" altLang="en-US" sz="2400" b="1" baseline="30000">
                <a:solidFill>
                  <a:srgbClr val="FF0000"/>
                </a:solidFill>
                <a:latin typeface="Times New Roman" panose="02020603050405020304" pitchFamily="18" charset="0"/>
              </a:rPr>
              <a:t>1</a:t>
            </a:r>
            <a:r>
              <a:rPr lang="en-US" altLang="en-US" sz="2400" b="1">
                <a:solidFill>
                  <a:srgbClr val="0066CC"/>
                </a:solidFill>
                <a:latin typeface="Times New Roman" panose="02020603050405020304" pitchFamily="18" charset="0"/>
              </a:rPr>
              <a:t>       10</a:t>
            </a:r>
            <a:r>
              <a:rPr lang="en-US" altLang="en-US" sz="2400" b="1" baseline="30000">
                <a:solidFill>
                  <a:srgbClr val="FF0000"/>
                </a:solidFill>
                <a:latin typeface="Times New Roman" panose="02020603050405020304" pitchFamily="18" charset="0"/>
              </a:rPr>
              <a:t>0</a:t>
            </a:r>
          </a:p>
          <a:p>
            <a:pPr eaLnBrk="1" hangingPunct="1">
              <a:buFont typeface="Wingdings" pitchFamily="2" charset="2"/>
              <a:buNone/>
            </a:pPr>
            <a:r>
              <a:rPr lang="en-US" altLang="en-US" sz="2400" b="1">
                <a:solidFill>
                  <a:srgbClr val="FF0000"/>
                </a:solidFill>
                <a:latin typeface="Times New Roman" panose="02020603050405020304" pitchFamily="18" charset="0"/>
              </a:rPr>
              <a:t>   10</a:t>
            </a:r>
            <a:r>
              <a:rPr lang="en-US" altLang="en-US" sz="2400" b="1" baseline="40000">
                <a:solidFill>
                  <a:srgbClr val="FF0000"/>
                </a:solidFill>
                <a:latin typeface="Times New Roman" panose="02020603050405020304" pitchFamily="18" charset="0"/>
              </a:rPr>
              <a:t>n</a:t>
            </a:r>
            <a:r>
              <a:rPr lang="en-US" altLang="en-US" sz="2400" b="1">
                <a:solidFill>
                  <a:srgbClr val="FF0000"/>
                </a:solidFill>
                <a:latin typeface="Times New Roman" panose="02020603050405020304" pitchFamily="18" charset="0"/>
              </a:rPr>
              <a:t> =     </a:t>
            </a:r>
            <a:r>
              <a:rPr lang="en-US" altLang="en-US" sz="2400" b="1">
                <a:solidFill>
                  <a:srgbClr val="CC0000"/>
                </a:solidFill>
                <a:latin typeface="Times New Roman" panose="02020603050405020304" pitchFamily="18" charset="0"/>
              </a:rPr>
              <a:t>100,000      10,000     1000     100        10          1</a:t>
            </a:r>
          </a:p>
          <a:p>
            <a:pPr eaLnBrk="1" hangingPunct="1"/>
            <a:endParaRPr lang="en-US" altLang="en-US" sz="2400" b="1">
              <a:solidFill>
                <a:srgbClr val="CC0000"/>
              </a:solidFill>
              <a:latin typeface="Times New Roman" panose="02020603050405020304" pitchFamily="18" charset="0"/>
            </a:endParaRPr>
          </a:p>
          <a:p>
            <a:pPr eaLnBrk="1" hangingPunct="1"/>
            <a:endParaRPr lang="en-US" altLang="en-US" sz="2400" b="1">
              <a:solidFill>
                <a:srgbClr val="0066CC"/>
              </a:solidFill>
              <a:latin typeface="Times New Roman" panose="02020603050405020304" pitchFamily="18" charset="0"/>
            </a:endParaRPr>
          </a:p>
          <a:p>
            <a:pPr eaLnBrk="1" hangingPunct="1">
              <a:buFont typeface="Wingdings" pitchFamily="2" charset="2"/>
              <a:buNone/>
            </a:pPr>
            <a:r>
              <a:rPr lang="en-US" altLang="en-US" sz="2400" b="1">
                <a:solidFill>
                  <a:srgbClr val="0066CC"/>
                </a:solidFill>
                <a:latin typeface="Times New Roman" panose="02020603050405020304" pitchFamily="18" charset="0"/>
              </a:rPr>
              <a:t>                        2</a:t>
            </a:r>
            <a:r>
              <a:rPr lang="en-US" altLang="en-US" sz="2400" b="1" baseline="30000">
                <a:solidFill>
                  <a:srgbClr val="CC0000"/>
                </a:solidFill>
                <a:latin typeface="Times New Roman" panose="02020603050405020304" pitchFamily="18" charset="0"/>
              </a:rPr>
              <a:t>7 </a:t>
            </a:r>
            <a:r>
              <a:rPr lang="en-US" altLang="en-US" sz="2400" b="1">
                <a:solidFill>
                  <a:srgbClr val="0066CC"/>
                </a:solidFill>
                <a:latin typeface="Times New Roman" panose="02020603050405020304" pitchFamily="18" charset="0"/>
              </a:rPr>
              <a:t>       2</a:t>
            </a:r>
            <a:r>
              <a:rPr lang="en-US" altLang="en-US" sz="2400" b="1" baseline="30000">
                <a:solidFill>
                  <a:srgbClr val="CC0000"/>
                </a:solidFill>
                <a:latin typeface="Times New Roman" panose="02020603050405020304" pitchFamily="18" charset="0"/>
              </a:rPr>
              <a:t>6</a:t>
            </a:r>
            <a:r>
              <a:rPr lang="en-US" altLang="en-US" sz="2400" b="1">
                <a:solidFill>
                  <a:srgbClr val="0066CC"/>
                </a:solidFill>
                <a:latin typeface="Times New Roman" panose="02020603050405020304" pitchFamily="18" charset="0"/>
              </a:rPr>
              <a:t>       2</a:t>
            </a:r>
            <a:r>
              <a:rPr lang="en-US" altLang="en-US" sz="2400" b="1" baseline="30000">
                <a:solidFill>
                  <a:srgbClr val="CC0000"/>
                </a:solidFill>
                <a:latin typeface="Times New Roman" panose="02020603050405020304" pitchFamily="18" charset="0"/>
              </a:rPr>
              <a:t>5</a:t>
            </a:r>
            <a:r>
              <a:rPr lang="en-US" altLang="en-US" sz="2400" b="1">
                <a:solidFill>
                  <a:srgbClr val="0066CC"/>
                </a:solidFill>
                <a:latin typeface="Times New Roman" panose="02020603050405020304" pitchFamily="18" charset="0"/>
              </a:rPr>
              <a:t>        2</a:t>
            </a:r>
            <a:r>
              <a:rPr lang="en-US" altLang="en-US" sz="2400" b="1" baseline="30000">
                <a:solidFill>
                  <a:srgbClr val="CC0000"/>
                </a:solidFill>
                <a:latin typeface="Times New Roman" panose="02020603050405020304" pitchFamily="18" charset="0"/>
              </a:rPr>
              <a:t>4</a:t>
            </a:r>
            <a:r>
              <a:rPr lang="en-US" altLang="en-US" sz="2400" b="1">
                <a:solidFill>
                  <a:srgbClr val="0066CC"/>
                </a:solidFill>
                <a:latin typeface="Times New Roman" panose="02020603050405020304" pitchFamily="18" charset="0"/>
              </a:rPr>
              <a:t>        2</a:t>
            </a:r>
            <a:r>
              <a:rPr lang="en-US" altLang="en-US" sz="2400" b="1" baseline="30000">
                <a:solidFill>
                  <a:srgbClr val="CC0000"/>
                </a:solidFill>
                <a:latin typeface="Times New Roman" panose="02020603050405020304" pitchFamily="18" charset="0"/>
              </a:rPr>
              <a:t>3</a:t>
            </a:r>
            <a:r>
              <a:rPr lang="en-US" altLang="en-US" sz="2400" b="1">
                <a:solidFill>
                  <a:srgbClr val="0066CC"/>
                </a:solidFill>
                <a:latin typeface="Times New Roman" panose="02020603050405020304" pitchFamily="18" charset="0"/>
              </a:rPr>
              <a:t>       2</a:t>
            </a:r>
            <a:r>
              <a:rPr lang="en-US" altLang="en-US" sz="2400" b="1" baseline="30000">
                <a:solidFill>
                  <a:srgbClr val="CC0000"/>
                </a:solidFill>
                <a:latin typeface="Times New Roman" panose="02020603050405020304" pitchFamily="18" charset="0"/>
              </a:rPr>
              <a:t>2</a:t>
            </a:r>
            <a:r>
              <a:rPr lang="en-US" altLang="en-US" sz="2400" b="1">
                <a:solidFill>
                  <a:srgbClr val="0066CC"/>
                </a:solidFill>
                <a:latin typeface="Times New Roman" panose="02020603050405020304" pitchFamily="18" charset="0"/>
              </a:rPr>
              <a:t>       2</a:t>
            </a:r>
            <a:r>
              <a:rPr lang="en-US" altLang="en-US" sz="2400" b="1" baseline="30000">
                <a:solidFill>
                  <a:srgbClr val="CC0000"/>
                </a:solidFill>
                <a:latin typeface="Times New Roman" panose="02020603050405020304" pitchFamily="18" charset="0"/>
              </a:rPr>
              <a:t>1</a:t>
            </a:r>
            <a:r>
              <a:rPr lang="en-US" altLang="en-US" sz="2400" b="1">
                <a:solidFill>
                  <a:srgbClr val="0066CC"/>
                </a:solidFill>
                <a:latin typeface="Times New Roman" panose="02020603050405020304" pitchFamily="18" charset="0"/>
              </a:rPr>
              <a:t>      2</a:t>
            </a:r>
            <a:r>
              <a:rPr lang="en-US" altLang="en-US" sz="2400" b="1" baseline="30000">
                <a:solidFill>
                  <a:srgbClr val="CC0000"/>
                </a:solidFill>
                <a:latin typeface="Times New Roman" panose="02020603050405020304" pitchFamily="18" charset="0"/>
              </a:rPr>
              <a:t>0</a:t>
            </a:r>
          </a:p>
          <a:p>
            <a:pPr eaLnBrk="1" hangingPunct="1"/>
            <a:endParaRPr lang="en-US" altLang="en-US" sz="2400" b="1" baseline="30000">
              <a:solidFill>
                <a:srgbClr val="CC0000"/>
              </a:solidFill>
              <a:latin typeface="Times New Roman" panose="02020603050405020304" pitchFamily="18" charset="0"/>
            </a:endParaRPr>
          </a:p>
          <a:p>
            <a:pPr eaLnBrk="1" hangingPunct="1">
              <a:buFont typeface="Wingdings" pitchFamily="2" charset="2"/>
              <a:buNone/>
            </a:pPr>
            <a:r>
              <a:rPr lang="en-US" altLang="en-US" sz="2400" b="1">
                <a:solidFill>
                  <a:srgbClr val="FF0000"/>
                </a:solidFill>
                <a:latin typeface="Times New Roman" panose="02020603050405020304" pitchFamily="18" charset="0"/>
              </a:rPr>
              <a:t>   2</a:t>
            </a:r>
            <a:r>
              <a:rPr lang="en-US" altLang="en-US" sz="2400" b="1" baseline="58000">
                <a:solidFill>
                  <a:srgbClr val="FF0000"/>
                </a:solidFill>
                <a:latin typeface="Times New Roman" panose="02020603050405020304" pitchFamily="18" charset="0"/>
              </a:rPr>
              <a:t>n</a:t>
            </a:r>
            <a:r>
              <a:rPr lang="en-US" altLang="en-US" sz="2400" b="1">
                <a:latin typeface="Times New Roman" panose="02020603050405020304" pitchFamily="18" charset="0"/>
              </a:rPr>
              <a:t> =              </a:t>
            </a:r>
            <a:r>
              <a:rPr lang="en-US" altLang="en-US" sz="2400" b="1">
                <a:solidFill>
                  <a:srgbClr val="FF0000"/>
                </a:solidFill>
                <a:latin typeface="Times New Roman" panose="02020603050405020304" pitchFamily="18" charset="0"/>
              </a:rPr>
              <a:t>128</a:t>
            </a:r>
            <a:r>
              <a:rPr lang="en-US" altLang="en-US" sz="2400" b="1">
                <a:latin typeface="Times New Roman" panose="02020603050405020304" pitchFamily="18" charset="0"/>
              </a:rPr>
              <a:t>     </a:t>
            </a:r>
            <a:r>
              <a:rPr lang="en-US" altLang="en-US" sz="2400" b="1">
                <a:solidFill>
                  <a:srgbClr val="FF0000"/>
                </a:solidFill>
                <a:latin typeface="Times New Roman" panose="02020603050405020304" pitchFamily="18" charset="0"/>
              </a:rPr>
              <a:t>64       32        16         8       4        2       1</a:t>
            </a:r>
          </a:p>
          <a:p>
            <a:pPr eaLnBrk="1" hangingPunct="1"/>
            <a:endParaRPr lang="en-US" altLang="en-US" sz="2400" b="1">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FDE93C5-31ED-301A-609D-326616886E06}"/>
              </a:ext>
            </a:extLst>
          </p:cNvPr>
          <p:cNvSpPr>
            <a:spLocks noGrp="1" noChangeArrowheads="1"/>
          </p:cNvSpPr>
          <p:nvPr>
            <p:ph type="title"/>
          </p:nvPr>
        </p:nvSpPr>
        <p:spPr/>
        <p:txBody>
          <a:bodyPr/>
          <a:lstStyle/>
          <a:p>
            <a:pPr eaLnBrk="1" hangingPunct="1"/>
            <a:r>
              <a:rPr lang="en-US" altLang="en-US" sz="4000"/>
              <a:t>Representing Data in the Computer</a:t>
            </a:r>
          </a:p>
        </p:txBody>
      </p:sp>
      <p:sp>
        <p:nvSpPr>
          <p:cNvPr id="105475" name="Rectangle 3">
            <a:extLst>
              <a:ext uri="{FF2B5EF4-FFF2-40B4-BE49-F238E27FC236}">
                <a16:creationId xmlns:a16="http://schemas.microsoft.com/office/drawing/2014/main" id="{19322B3A-A9DE-94AD-3127-06451CFC85DB}"/>
              </a:ext>
            </a:extLst>
          </p:cNvPr>
          <p:cNvSpPr>
            <a:spLocks noGrp="1" noChangeArrowheads="1"/>
          </p:cNvSpPr>
          <p:nvPr>
            <p:ph idx="1"/>
          </p:nvPr>
        </p:nvSpPr>
        <p:spPr/>
        <p:txBody>
          <a:bodyPr/>
          <a:lstStyle/>
          <a:p>
            <a:pPr eaLnBrk="1" hangingPunct="1"/>
            <a:r>
              <a:rPr lang="en-US" altLang="en-US" sz="2800"/>
              <a:t>Internally, everything--data, programs, text, you name it--is represented in bits.</a:t>
            </a:r>
          </a:p>
          <a:p>
            <a:pPr eaLnBrk="1" hangingPunct="1"/>
            <a:r>
              <a:rPr lang="en-US" altLang="en-US" sz="2800"/>
              <a:t>With an array of bits, we can represent any number or, thru assignment, any character so, for example:</a:t>
            </a:r>
          </a:p>
          <a:p>
            <a:pPr eaLnBrk="1" hangingPunct="1">
              <a:buFont typeface="Wingdings" pitchFamily="2" charset="2"/>
              <a:buNone/>
            </a:pPr>
            <a:endParaRPr lang="en-US" altLang="en-US" sz="2800"/>
          </a:p>
          <a:p>
            <a:pPr eaLnBrk="1" hangingPunct="1"/>
            <a:r>
              <a:rPr lang="en-US" altLang="en-US" sz="2800"/>
              <a:t>  0011 0000 = decimal 48 =  </a:t>
            </a:r>
            <a:r>
              <a:rPr lang="ja-JP" altLang="en-US" sz="2800">
                <a:latin typeface="Arial" panose="020B0604020202020204" pitchFamily="34" charset="0"/>
              </a:rPr>
              <a:t>“</a:t>
            </a:r>
            <a:r>
              <a:rPr lang="en-US" altLang="ja-JP" sz="2800"/>
              <a:t>H</a:t>
            </a:r>
            <a:r>
              <a:rPr lang="ja-JP" altLang="en-US" sz="2800">
                <a:latin typeface="Arial" panose="020B0604020202020204" pitchFamily="34" charset="0"/>
              </a:rPr>
              <a:t>”</a:t>
            </a:r>
            <a:endParaRPr lang="en-US" altLang="ja-JP" sz="2800"/>
          </a:p>
          <a:p>
            <a:pPr eaLnBrk="1" hangingPunct="1">
              <a:buFont typeface="Wingdings" pitchFamily="2" charset="2"/>
              <a:buNone/>
            </a:pPr>
            <a:endParaRPr lang="en-US" altLang="en-US" sz="2800"/>
          </a:p>
          <a:p>
            <a:pPr eaLnBrk="1" hangingPunct="1">
              <a:buFont typeface="Wingdings" pitchFamily="2" charset="2"/>
              <a:buNone/>
            </a:pPr>
            <a:r>
              <a:rPr lang="en-US" altLang="en-US" sz="2800"/>
              <a:t>		(256 combinations, 0 to 255) </a:t>
            </a:r>
          </a:p>
          <a:p>
            <a:pPr lvl="1" eaLnBrk="1" hangingPunct="1">
              <a:buFont typeface="Wingdings" pitchFamily="2" charset="2"/>
              <a:buNone/>
            </a:pPr>
            <a:endParaRPr lang="en-US" altLang="en-US" sz="3200">
              <a:solidFill>
                <a:srgbClr val="CC0000"/>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54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0D739F5-B967-D7B9-5414-40E00A3FC94C}"/>
              </a:ext>
            </a:extLst>
          </p:cNvPr>
          <p:cNvSpPr>
            <a:spLocks noGrp="1" noChangeArrowheads="1"/>
          </p:cNvSpPr>
          <p:nvPr>
            <p:ph type="title"/>
          </p:nvPr>
        </p:nvSpPr>
        <p:spPr/>
        <p:txBody>
          <a:bodyPr/>
          <a:lstStyle/>
          <a:p>
            <a:pPr eaLnBrk="1" hangingPunct="1"/>
            <a:r>
              <a:rPr lang="en-US" altLang="en-US" sz="4000"/>
              <a:t>How could we represent letters for instance? </a:t>
            </a:r>
          </a:p>
        </p:txBody>
      </p:sp>
      <p:sp>
        <p:nvSpPr>
          <p:cNvPr id="44035" name="Rectangle 3">
            <a:extLst>
              <a:ext uri="{FF2B5EF4-FFF2-40B4-BE49-F238E27FC236}">
                <a16:creationId xmlns:a16="http://schemas.microsoft.com/office/drawing/2014/main" id="{174F4D4B-CF6C-5B5A-CF59-05F37D090C9D}"/>
              </a:ext>
            </a:extLst>
          </p:cNvPr>
          <p:cNvSpPr>
            <a:spLocks noGrp="1" noChangeArrowheads="1"/>
          </p:cNvSpPr>
          <p:nvPr>
            <p:ph idx="1"/>
          </p:nvPr>
        </p:nvSpPr>
        <p:spPr>
          <a:xfrm>
            <a:off x="762000" y="1752600"/>
            <a:ext cx="7772400" cy="4114800"/>
          </a:xfrm>
        </p:spPr>
        <p:txBody>
          <a:bodyPr/>
          <a:lstStyle/>
          <a:p>
            <a:pPr eaLnBrk="1" hangingPunct="1">
              <a:buFont typeface="Wingdings" pitchFamily="2" charset="2"/>
              <a:buNone/>
            </a:pPr>
            <a:r>
              <a:rPr lang="en-US" altLang="en-US" sz="2800" dirty="0"/>
              <a:t>For characters we need 26 letters, 10 numbers, special marks, etc.  About 127 possibilities including upper and lower case and special control characters</a:t>
            </a:r>
          </a:p>
          <a:p>
            <a:pPr eaLnBrk="1" hangingPunct="1"/>
            <a:endParaRPr lang="en-US" altLang="en-US" sz="2800" dirty="0"/>
          </a:p>
          <a:p>
            <a:pPr eaLnBrk="1" hangingPunct="1">
              <a:buFont typeface="Wingdings" pitchFamily="2" charset="2"/>
              <a:buNone/>
            </a:pPr>
            <a:r>
              <a:rPr lang="en-US" altLang="en-US" sz="2800" dirty="0">
                <a:solidFill>
                  <a:srgbClr val="FF0000"/>
                </a:solidFill>
              </a:rPr>
              <a:t>Unicode</a:t>
            </a:r>
            <a:r>
              <a:rPr lang="en-US" altLang="en-US" sz="2800" dirty="0"/>
              <a:t> is an agreed upon code in which every character, numbers, etc. is given a unique </a:t>
            </a:r>
            <a:r>
              <a:rPr lang="en-US" altLang="en-US" sz="2800" dirty="0">
                <a:solidFill>
                  <a:srgbClr val="FF0000"/>
                </a:solidFill>
              </a:rPr>
              <a:t>8 bit</a:t>
            </a:r>
            <a:r>
              <a:rPr lang="en-US" altLang="en-US" sz="2800" dirty="0"/>
              <a:t> code (1 byte).  </a:t>
            </a:r>
          </a:p>
          <a:p>
            <a:pPr eaLnBrk="1" hangingPunct="1">
              <a:buFont typeface="Wingdings" pitchFamily="2" charset="2"/>
              <a:buNone/>
            </a:pPr>
            <a:r>
              <a:rPr lang="en-US" altLang="en-US" sz="2800" dirty="0"/>
              <a:t>So we need 4 bytes to represent the word </a:t>
            </a:r>
            <a:r>
              <a:rPr lang="ja-JP" altLang="en-US" sz="2800">
                <a:latin typeface="Arial" panose="020B0604020202020204" pitchFamily="34" charset="0"/>
              </a:rPr>
              <a:t>“</a:t>
            </a:r>
            <a:r>
              <a:rPr lang="en-US" altLang="ja-JP" sz="2800" dirty="0"/>
              <a:t>love</a:t>
            </a:r>
            <a:r>
              <a:rPr lang="ja-JP" altLang="en-US" sz="2800">
                <a:latin typeface="Arial" panose="020B0604020202020204" pitchFamily="34" charset="0"/>
              </a:rPr>
              <a:t>”</a:t>
            </a:r>
            <a:endParaRPr lang="en-US"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7942E25-0B41-B7AA-EFB0-3E078399166E}"/>
              </a:ext>
            </a:extLst>
          </p:cNvPr>
          <p:cNvSpPr>
            <a:spLocks noGrp="1" noChangeArrowheads="1"/>
          </p:cNvSpPr>
          <p:nvPr>
            <p:ph type="title"/>
          </p:nvPr>
        </p:nvSpPr>
        <p:spPr>
          <a:xfrm>
            <a:off x="609600" y="228600"/>
            <a:ext cx="7772400" cy="1143000"/>
          </a:xfrm>
        </p:spPr>
        <p:txBody>
          <a:bodyPr/>
          <a:lstStyle/>
          <a:p>
            <a:pPr eaLnBrk="1" hangingPunct="1"/>
            <a:r>
              <a:rPr lang="en-US" altLang="en-US"/>
              <a:t>Remember, everything is represented in bits!</a:t>
            </a:r>
          </a:p>
        </p:txBody>
      </p:sp>
      <p:sp>
        <p:nvSpPr>
          <p:cNvPr id="46083" name="Rectangle 3">
            <a:extLst>
              <a:ext uri="{FF2B5EF4-FFF2-40B4-BE49-F238E27FC236}">
                <a16:creationId xmlns:a16="http://schemas.microsoft.com/office/drawing/2014/main" id="{6C8CCE4A-419A-881D-1193-E2DA4D6DF3C8}"/>
              </a:ext>
            </a:extLst>
          </p:cNvPr>
          <p:cNvSpPr>
            <a:spLocks noGrp="1" noChangeArrowheads="1"/>
          </p:cNvSpPr>
          <p:nvPr>
            <p:ph sz="half" idx="1"/>
          </p:nvPr>
        </p:nvSpPr>
        <p:spPr>
          <a:xfrm>
            <a:off x="457200" y="1905000"/>
            <a:ext cx="4033838" cy="4114800"/>
          </a:xfrm>
        </p:spPr>
        <p:txBody>
          <a:bodyPr/>
          <a:lstStyle/>
          <a:p>
            <a:pPr eaLnBrk="1" hangingPunct="1"/>
            <a:r>
              <a:rPr lang="en-US" altLang="en-US"/>
              <a:t>2 Bits – 00, 01, 10, 11 </a:t>
            </a:r>
          </a:p>
          <a:p>
            <a:pPr eaLnBrk="1" hangingPunct="1"/>
            <a:r>
              <a:rPr lang="en-US" altLang="en-US"/>
              <a:t>3 Bits – </a:t>
            </a:r>
          </a:p>
          <a:p>
            <a:pPr eaLnBrk="1" hangingPunct="1"/>
            <a:r>
              <a:rPr lang="en-US" altLang="en-US"/>
              <a:t>4 Bits-</a:t>
            </a:r>
          </a:p>
          <a:p>
            <a:pPr eaLnBrk="1" hangingPunct="1"/>
            <a:r>
              <a:rPr lang="en-US" altLang="en-US"/>
              <a:t>.</a:t>
            </a:r>
          </a:p>
          <a:p>
            <a:pPr eaLnBrk="1" hangingPunct="1"/>
            <a:r>
              <a:rPr lang="en-US" altLang="en-US"/>
              <a:t>.</a:t>
            </a:r>
          </a:p>
          <a:p>
            <a:pPr eaLnBrk="1" hangingPunct="1"/>
            <a:r>
              <a:rPr lang="en-US" altLang="en-US"/>
              <a:t>8 Bits- </a:t>
            </a:r>
          </a:p>
          <a:p>
            <a:pPr eaLnBrk="1" hangingPunct="1"/>
            <a:r>
              <a:rPr lang="en-US" altLang="en-US"/>
              <a:t>16 Bits-</a:t>
            </a:r>
          </a:p>
          <a:p>
            <a:pPr eaLnBrk="1" hangingPunct="1"/>
            <a:r>
              <a:rPr lang="en-US" altLang="en-US"/>
              <a:t>24 Bits-</a:t>
            </a:r>
          </a:p>
        </p:txBody>
      </p:sp>
      <p:sp>
        <p:nvSpPr>
          <p:cNvPr id="46084" name="Rectangle 4">
            <a:extLst>
              <a:ext uri="{FF2B5EF4-FFF2-40B4-BE49-F238E27FC236}">
                <a16:creationId xmlns:a16="http://schemas.microsoft.com/office/drawing/2014/main" id="{854F885B-FCE0-8A3B-D973-787492D9A7E8}"/>
              </a:ext>
            </a:extLst>
          </p:cNvPr>
          <p:cNvSpPr>
            <a:spLocks noGrp="1" noChangeArrowheads="1"/>
          </p:cNvSpPr>
          <p:nvPr>
            <p:ph sz="half" idx="2"/>
          </p:nvPr>
        </p:nvSpPr>
        <p:spPr>
          <a:xfrm>
            <a:off x="4419600" y="1981200"/>
            <a:ext cx="4495800" cy="4648200"/>
          </a:xfrm>
        </p:spPr>
        <p:txBody>
          <a:bodyPr/>
          <a:lstStyle/>
          <a:p>
            <a:pPr eaLnBrk="1" hangingPunct="1"/>
            <a:r>
              <a:rPr lang="en-US" altLang="en-US"/>
              <a:t>4 values</a:t>
            </a:r>
          </a:p>
          <a:p>
            <a:pPr eaLnBrk="1" hangingPunct="1"/>
            <a:r>
              <a:rPr lang="en-US" altLang="en-US"/>
              <a:t>8 values</a:t>
            </a:r>
          </a:p>
          <a:p>
            <a:pPr eaLnBrk="1" hangingPunct="1"/>
            <a:r>
              <a:rPr lang="en-US" altLang="en-US"/>
              <a:t>16 values</a:t>
            </a:r>
          </a:p>
          <a:p>
            <a:pPr eaLnBrk="1" hangingPunct="1"/>
            <a:endParaRPr lang="en-US" altLang="en-US"/>
          </a:p>
          <a:p>
            <a:pPr eaLnBrk="1" hangingPunct="1"/>
            <a:endParaRPr lang="en-US" altLang="en-US"/>
          </a:p>
          <a:p>
            <a:pPr eaLnBrk="1" hangingPunct="1"/>
            <a:r>
              <a:rPr lang="en-US" altLang="en-US"/>
              <a:t>256 Values</a:t>
            </a:r>
          </a:p>
          <a:p>
            <a:pPr eaLnBrk="1" hangingPunct="1"/>
            <a:r>
              <a:rPr lang="en-US" altLang="en-US"/>
              <a:t>65,536 Values</a:t>
            </a:r>
            <a:endParaRPr lang="en-US" altLang="en-US">
              <a:solidFill>
                <a:srgbClr val="FF0000"/>
              </a:solidFill>
            </a:endParaRPr>
          </a:p>
          <a:p>
            <a:pPr eaLnBrk="1" hangingPunct="1"/>
            <a:r>
              <a:rPr lang="en-US" altLang="en-US"/>
              <a:t>16,777,216 Values</a:t>
            </a:r>
          </a:p>
          <a:p>
            <a:pPr eaLnBrk="1" hangingPunct="1"/>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48C5FCCF-D59E-2CE6-CFD0-B01FC7BA5847}"/>
              </a:ext>
            </a:extLst>
          </p:cNvPr>
          <p:cNvSpPr>
            <a:spLocks noGrp="1" noChangeArrowheads="1"/>
          </p:cNvSpPr>
          <p:nvPr>
            <p:ph type="ctrTitle"/>
          </p:nvPr>
        </p:nvSpPr>
        <p:spPr/>
        <p:txBody>
          <a:bodyPr/>
          <a:lstStyle/>
          <a:p>
            <a:pPr eaLnBrk="1" hangingPunct="1"/>
            <a:r>
              <a:rPr lang="en-US" altLang="en-US"/>
              <a:t>Good tutorial on Binary</a:t>
            </a:r>
          </a:p>
        </p:txBody>
      </p:sp>
      <p:sp>
        <p:nvSpPr>
          <p:cNvPr id="48131" name="Rectangle 5">
            <a:extLst>
              <a:ext uri="{FF2B5EF4-FFF2-40B4-BE49-F238E27FC236}">
                <a16:creationId xmlns:a16="http://schemas.microsoft.com/office/drawing/2014/main" id="{1A527640-01E6-66F6-1985-F0A66BD65373}"/>
              </a:ext>
            </a:extLst>
          </p:cNvPr>
          <p:cNvSpPr>
            <a:spLocks noGrp="1" noChangeArrowheads="1"/>
          </p:cNvSpPr>
          <p:nvPr>
            <p:ph type="subTitle" idx="1"/>
          </p:nvPr>
        </p:nvSpPr>
        <p:spPr>
          <a:xfrm>
            <a:off x="1143000" y="3733800"/>
            <a:ext cx="6934200" cy="1752600"/>
          </a:xfrm>
        </p:spPr>
        <p:txBody>
          <a:bodyPr/>
          <a:lstStyle/>
          <a:p>
            <a:pPr eaLnBrk="1" hangingPunct="1"/>
            <a:r>
              <a:rPr lang="en-US" altLang="en-US" sz="2800">
                <a:solidFill>
                  <a:srgbClr val="FF0000"/>
                </a:solidFill>
                <a:hlinkClick r:id="rId3"/>
              </a:rPr>
              <a:t>http://www.swansontec.com/binary.html</a:t>
            </a:r>
            <a:endParaRPr lang="en-US" altLang="en-US" sz="280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DFE70B1-A278-B456-5F55-C3CFC55C6404}"/>
              </a:ext>
            </a:extLst>
          </p:cNvPr>
          <p:cNvSpPr>
            <a:spLocks noGrp="1" noChangeArrowheads="1"/>
          </p:cNvSpPr>
          <p:nvPr>
            <p:ph type="title"/>
          </p:nvPr>
        </p:nvSpPr>
        <p:spPr>
          <a:xfrm>
            <a:off x="533400" y="0"/>
            <a:ext cx="7772400" cy="1143000"/>
          </a:xfrm>
        </p:spPr>
        <p:txBody>
          <a:bodyPr/>
          <a:lstStyle/>
          <a:p>
            <a:pPr eaLnBrk="1" hangingPunct="1"/>
            <a:r>
              <a:rPr lang="en-US" altLang="en-US"/>
              <a:t>What are computers made of?</a:t>
            </a:r>
          </a:p>
        </p:txBody>
      </p:sp>
      <p:sp>
        <p:nvSpPr>
          <p:cNvPr id="48131" name="Rectangle 3">
            <a:extLst>
              <a:ext uri="{FF2B5EF4-FFF2-40B4-BE49-F238E27FC236}">
                <a16:creationId xmlns:a16="http://schemas.microsoft.com/office/drawing/2014/main" id="{413D0ABE-45BC-73BA-DEE2-1FE8DA13F5E8}"/>
              </a:ext>
            </a:extLst>
          </p:cNvPr>
          <p:cNvSpPr>
            <a:spLocks noGrp="1" noChangeArrowheads="1"/>
          </p:cNvSpPr>
          <p:nvPr>
            <p:ph idx="1"/>
          </p:nvPr>
        </p:nvSpPr>
        <p:spPr>
          <a:xfrm>
            <a:off x="609600" y="914400"/>
            <a:ext cx="7772400" cy="5562600"/>
          </a:xfrm>
        </p:spPr>
        <p:txBody>
          <a:bodyPr rtlCol="0">
            <a:normAutofit fontScale="70000" lnSpcReduction="20000"/>
          </a:bodyPr>
          <a:lstStyle/>
          <a:p>
            <a:pPr eaLnBrk="1" fontAlgn="auto" hangingPunct="1">
              <a:spcAft>
                <a:spcPts val="0"/>
              </a:spcAft>
              <a:defRPr/>
            </a:pPr>
            <a:r>
              <a:rPr lang="en-US" sz="4100" dirty="0"/>
              <a:t>Primarily Transistors</a:t>
            </a:r>
          </a:p>
          <a:p>
            <a:pPr eaLnBrk="1" fontAlgn="auto" hangingPunct="1">
              <a:spcAft>
                <a:spcPts val="0"/>
              </a:spcAft>
              <a:defRPr/>
            </a:pPr>
            <a:endParaRPr lang="en-US" sz="4100" dirty="0"/>
          </a:p>
          <a:p>
            <a:pPr eaLnBrk="1" fontAlgn="auto" hangingPunct="1">
              <a:spcAft>
                <a:spcPts val="0"/>
              </a:spcAft>
              <a:defRPr/>
            </a:pPr>
            <a:r>
              <a:rPr lang="en-US" sz="4100" dirty="0"/>
              <a:t>Invented in 1951, the Transistor is the basic electrical building block for all modern electronics</a:t>
            </a:r>
          </a:p>
          <a:p>
            <a:pPr eaLnBrk="1" fontAlgn="auto" hangingPunct="1">
              <a:spcAft>
                <a:spcPts val="0"/>
              </a:spcAft>
              <a:defRPr/>
            </a:pPr>
            <a:endParaRPr lang="en-US" sz="4100" dirty="0"/>
          </a:p>
          <a:p>
            <a:pPr eaLnBrk="1" fontAlgn="auto" hangingPunct="1">
              <a:spcAft>
                <a:spcPts val="0"/>
              </a:spcAft>
              <a:defRPr/>
            </a:pPr>
            <a:r>
              <a:rPr lang="en-US" sz="4100" dirty="0"/>
              <a:t>“the greatest invention of the 20</a:t>
            </a:r>
            <a:r>
              <a:rPr lang="en-US" sz="4100" baseline="30000" dirty="0"/>
              <a:t>th</a:t>
            </a:r>
            <a:r>
              <a:rPr lang="en-US" sz="4100" dirty="0"/>
              <a:t> century”</a:t>
            </a:r>
          </a:p>
          <a:p>
            <a:pPr eaLnBrk="1" fontAlgn="auto" hangingPunct="1">
              <a:spcAft>
                <a:spcPts val="0"/>
              </a:spcAft>
              <a:defRPr/>
            </a:pPr>
            <a:endParaRPr lang="en-US" sz="4100" dirty="0"/>
          </a:p>
          <a:p>
            <a:pPr eaLnBrk="1" fontAlgn="auto" hangingPunct="1">
              <a:spcAft>
                <a:spcPts val="0"/>
              </a:spcAft>
              <a:defRPr/>
            </a:pPr>
            <a:r>
              <a:rPr lang="en-US" sz="4100" dirty="0"/>
              <a:t>For Digital applications, transistors are packaged in what is known as </a:t>
            </a:r>
            <a:r>
              <a:rPr lang="en-US" sz="4100" dirty="0">
                <a:solidFill>
                  <a:srgbClr val="FF0000"/>
                </a:solidFill>
              </a:rPr>
              <a:t>Integrated Circuits</a:t>
            </a:r>
            <a:r>
              <a:rPr lang="en-US" sz="4100" dirty="0"/>
              <a:t> (ICs) aka </a:t>
            </a:r>
            <a:r>
              <a:rPr lang="en-US" sz="4100" dirty="0">
                <a:solidFill>
                  <a:srgbClr val="FF0000"/>
                </a:solidFill>
              </a:rPr>
              <a:t>“CHIPS”</a:t>
            </a:r>
            <a:endParaRPr lang="en-US" sz="3500" dirty="0">
              <a:solidFill>
                <a:srgbClr val="FF0000"/>
              </a:solidFill>
            </a:endParaRPr>
          </a:p>
          <a:p>
            <a:pPr eaLnBrk="1" fontAlgn="auto" hangingPunct="1">
              <a:spcAft>
                <a:spcPts val="0"/>
              </a:spcAft>
              <a:defRPr/>
            </a:pPr>
            <a:endParaRPr lang="en-US" sz="4100" dirty="0"/>
          </a:p>
          <a:p>
            <a:pPr eaLnBrk="1" fontAlgn="auto" hangingPunct="1">
              <a:spcAft>
                <a:spcPts val="0"/>
              </a:spcAft>
              <a:defRPr/>
            </a:pPr>
            <a:r>
              <a:rPr lang="en-US" sz="4100" dirty="0"/>
              <a:t>As many as 30+ Billion Transistors can be packaged in a single large  IC today</a:t>
            </a:r>
          </a:p>
          <a:p>
            <a:pPr eaLnBrk="1" fontAlgn="auto" hangingPunct="1">
              <a:spcAft>
                <a:spcPts val="0"/>
              </a:spcAft>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 calcmode="lin" valueType="num">
                                      <p:cBhvr additive="base">
                                        <p:cTn id="13"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anim calcmode="lin" valueType="num">
                                      <p:cBhvr additive="base">
                                        <p:cTn id="19" dur="500" fill="hold"/>
                                        <p:tgtEl>
                                          <p:spTgt spid="4813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131">
                                            <p:txEl>
                                              <p:pRg st="6" end="6"/>
                                            </p:txEl>
                                          </p:spTgt>
                                        </p:tgtEl>
                                        <p:attrNameLst>
                                          <p:attrName>style.visibility</p:attrName>
                                        </p:attrNameLst>
                                      </p:cBhvr>
                                      <p:to>
                                        <p:strVal val="visible"/>
                                      </p:to>
                                    </p:set>
                                    <p:anim calcmode="lin" valueType="num">
                                      <p:cBhvr additive="base">
                                        <p:cTn id="25" dur="500" fill="hold"/>
                                        <p:tgtEl>
                                          <p:spTgt spid="4813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131">
                                            <p:txEl>
                                              <p:pRg st="8" end="8"/>
                                            </p:txEl>
                                          </p:spTgt>
                                        </p:tgtEl>
                                        <p:attrNameLst>
                                          <p:attrName>style.visibility</p:attrName>
                                        </p:attrNameLst>
                                      </p:cBhvr>
                                      <p:to>
                                        <p:strVal val="visible"/>
                                      </p:to>
                                    </p:set>
                                    <p:anim calcmode="lin" valueType="num">
                                      <p:cBhvr additive="base">
                                        <p:cTn id="31" dur="500" fill="hold"/>
                                        <p:tgtEl>
                                          <p:spTgt spid="48131">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813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333CE043-23E1-8543-1D7B-5570D8C7626D}"/>
              </a:ext>
            </a:extLst>
          </p:cNvPr>
          <p:cNvSpPr>
            <a:spLocks noGrp="1" noChangeArrowheads="1"/>
          </p:cNvSpPr>
          <p:nvPr>
            <p:ph type="title"/>
          </p:nvPr>
        </p:nvSpPr>
        <p:spPr>
          <a:xfrm>
            <a:off x="533400" y="914400"/>
            <a:ext cx="8229600" cy="774700"/>
          </a:xfrm>
        </p:spPr>
        <p:txBody>
          <a:bodyPr/>
          <a:lstStyle/>
          <a:p>
            <a:pPr eaLnBrk="1" hangingPunct="1"/>
            <a:r>
              <a:rPr lang="en-US" altLang="en-US"/>
              <a:t>   Lecture 4: Intro to Computer Architecture</a:t>
            </a:r>
          </a:p>
        </p:txBody>
      </p:sp>
      <p:sp>
        <p:nvSpPr>
          <p:cNvPr id="17411" name="Rectangle 3">
            <a:hlinkClick r:id="rId2"/>
            <a:extLst>
              <a:ext uri="{FF2B5EF4-FFF2-40B4-BE49-F238E27FC236}">
                <a16:creationId xmlns:a16="http://schemas.microsoft.com/office/drawing/2014/main" id="{B8E87785-4143-FCC0-4B84-88A45C985474}"/>
              </a:ext>
            </a:extLst>
          </p:cNvPr>
          <p:cNvSpPr>
            <a:spLocks noChangeArrowheads="1"/>
          </p:cNvSpPr>
          <p:nvPr/>
        </p:nvSpPr>
        <p:spPr bwMode="auto">
          <a:xfrm flipV="1">
            <a:off x="3276600" y="2571750"/>
            <a:ext cx="8458200"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7412" name="Rectangle 6">
            <a:hlinkClick r:id="rId2"/>
            <a:extLst>
              <a:ext uri="{FF2B5EF4-FFF2-40B4-BE49-F238E27FC236}">
                <a16:creationId xmlns:a16="http://schemas.microsoft.com/office/drawing/2014/main" id="{3DC8A5D0-1521-1C51-C6FD-8FDC33AC7445}"/>
              </a:ext>
            </a:extLst>
          </p:cNvPr>
          <p:cNvSpPr>
            <a:spLocks noChangeArrowheads="1"/>
          </p:cNvSpPr>
          <p:nvPr/>
        </p:nvSpPr>
        <p:spPr bwMode="auto">
          <a:xfrm>
            <a:off x="11837988" y="1905000"/>
            <a:ext cx="7270750"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17413" name="Picture 2" descr="A picture containing text, electronics, circuit&#10;&#10;Description automatically generated">
            <a:extLst>
              <a:ext uri="{FF2B5EF4-FFF2-40B4-BE49-F238E27FC236}">
                <a16:creationId xmlns:a16="http://schemas.microsoft.com/office/drawing/2014/main" id="{19E0A658-9821-3252-221D-7D9B3BC13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93900"/>
            <a:ext cx="67056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7">
            <a:hlinkClick r:id="rId2"/>
            <a:extLst>
              <a:ext uri="{FF2B5EF4-FFF2-40B4-BE49-F238E27FC236}">
                <a16:creationId xmlns:a16="http://schemas.microsoft.com/office/drawing/2014/main" id="{7620F60B-7D0C-42A5-A58E-F4E429358273}"/>
              </a:ext>
            </a:extLst>
          </p:cNvPr>
          <p:cNvSpPr>
            <a:spLocks noChangeArrowheads="1"/>
          </p:cNvSpPr>
          <p:nvPr/>
        </p:nvSpPr>
        <p:spPr bwMode="auto">
          <a:xfrm flipV="1">
            <a:off x="15544800" y="4446588"/>
            <a:ext cx="3563938" cy="1254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t"/>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54FE6DC-B8FB-BED8-D3BD-58993A504323}"/>
              </a:ext>
            </a:extLst>
          </p:cNvPr>
          <p:cNvSpPr>
            <a:spLocks noGrp="1" noChangeArrowheads="1"/>
          </p:cNvSpPr>
          <p:nvPr>
            <p:ph type="title"/>
          </p:nvPr>
        </p:nvSpPr>
        <p:spPr/>
        <p:txBody>
          <a:bodyPr/>
          <a:lstStyle/>
          <a:p>
            <a:pPr eaLnBrk="1" hangingPunct="1"/>
            <a:r>
              <a:rPr lang="en-US" altLang="en-US"/>
              <a:t>Anatomy of a Transistor</a:t>
            </a:r>
          </a:p>
        </p:txBody>
      </p:sp>
      <p:sp>
        <p:nvSpPr>
          <p:cNvPr id="56323" name="Rectangle 3">
            <a:extLst>
              <a:ext uri="{FF2B5EF4-FFF2-40B4-BE49-F238E27FC236}">
                <a16:creationId xmlns:a16="http://schemas.microsoft.com/office/drawing/2014/main" id="{8E01BEEF-2ACC-F49B-C3B1-45928A6509BE}"/>
              </a:ext>
            </a:extLst>
          </p:cNvPr>
          <p:cNvSpPr>
            <a:spLocks noGrp="1" noChangeArrowheads="1"/>
          </p:cNvSpPr>
          <p:nvPr>
            <p:ph idx="1"/>
          </p:nvPr>
        </p:nvSpPr>
        <p:spPr/>
        <p:txBody>
          <a:bodyPr rtlCol="0">
            <a:normAutofit lnSpcReduction="10000"/>
          </a:bodyPr>
          <a:lstStyle/>
          <a:p>
            <a:pPr eaLnBrk="1" fontAlgn="auto" hangingPunct="1">
              <a:spcAft>
                <a:spcPts val="0"/>
              </a:spcAft>
              <a:defRPr/>
            </a:pPr>
            <a:r>
              <a:rPr lang="en-US" altLang="en-US" sz="2800" dirty="0"/>
              <a:t>Transistors are fabricated using purified silicon (derived from quartz) and tiny amounts of impurities such as selenium or gallium arsenide to create what is called a </a:t>
            </a:r>
            <a:r>
              <a:rPr lang="ja-JP" altLang="en-US" sz="2800">
                <a:latin typeface="Arial" panose="020B0604020202020204" pitchFamily="34" charset="0"/>
              </a:rPr>
              <a:t>“</a:t>
            </a:r>
            <a:r>
              <a:rPr lang="en-US" altLang="ja-JP" sz="2800" dirty="0"/>
              <a:t>semiconductor</a:t>
            </a:r>
            <a:r>
              <a:rPr lang="ja-JP" altLang="en-US" sz="2800">
                <a:latin typeface="Arial" panose="020B0604020202020204" pitchFamily="34" charset="0"/>
              </a:rPr>
              <a:t>”</a:t>
            </a:r>
            <a:endParaRPr lang="en-US" altLang="ja-JP" sz="2800" dirty="0"/>
          </a:p>
          <a:p>
            <a:pPr eaLnBrk="1" fontAlgn="auto" hangingPunct="1">
              <a:spcAft>
                <a:spcPts val="0"/>
              </a:spcAft>
              <a:defRPr/>
            </a:pPr>
            <a:endParaRPr lang="en-US" altLang="en-US" sz="2800" dirty="0"/>
          </a:p>
          <a:p>
            <a:pPr eaLnBrk="1" fontAlgn="auto" hangingPunct="1">
              <a:spcAft>
                <a:spcPts val="0"/>
              </a:spcAft>
              <a:defRPr/>
            </a:pPr>
            <a:r>
              <a:rPr lang="en-US" altLang="en-US" sz="2800" dirty="0"/>
              <a:t>Semiconductors allow us to control the flow of electrical charge (electrons) very precisely.  </a:t>
            </a:r>
          </a:p>
          <a:p>
            <a:pPr eaLnBrk="1" fontAlgn="auto" hangingPunct="1">
              <a:spcAft>
                <a:spcPts val="0"/>
              </a:spcAft>
              <a:defRPr/>
            </a:pPr>
            <a:endParaRPr lang="en-US" altLang="en-US" sz="2800" dirty="0"/>
          </a:p>
          <a:p>
            <a:pPr eaLnBrk="1" fontAlgn="auto" hangingPunct="1">
              <a:spcAft>
                <a:spcPts val="0"/>
              </a:spcAft>
              <a:defRPr/>
            </a:pPr>
            <a:r>
              <a:rPr lang="en-US" altLang="en-US" sz="2800" dirty="0"/>
              <a:t>Billions of semiconductors can be placed on an integrated circuit using a process called photolithography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29E47D7-93D5-9E37-C0AA-92535A8D0559}"/>
              </a:ext>
            </a:extLst>
          </p:cNvPr>
          <p:cNvSpPr>
            <a:spLocks noGrp="1" noChangeArrowheads="1"/>
          </p:cNvSpPr>
          <p:nvPr>
            <p:ph type="title"/>
          </p:nvPr>
        </p:nvSpPr>
        <p:spPr>
          <a:xfrm>
            <a:off x="838200" y="0"/>
            <a:ext cx="7772400" cy="1143000"/>
          </a:xfrm>
        </p:spPr>
        <p:txBody>
          <a:bodyPr/>
          <a:lstStyle/>
          <a:p>
            <a:pPr eaLnBrk="1" hangingPunct="1"/>
            <a:r>
              <a:rPr lang="en-US" altLang="en-US"/>
              <a:t>Transistor Functionality</a:t>
            </a:r>
          </a:p>
        </p:txBody>
      </p:sp>
      <p:sp>
        <p:nvSpPr>
          <p:cNvPr id="49155" name="Rectangle 3">
            <a:extLst>
              <a:ext uri="{FF2B5EF4-FFF2-40B4-BE49-F238E27FC236}">
                <a16:creationId xmlns:a16="http://schemas.microsoft.com/office/drawing/2014/main" id="{E2818504-97DC-8A3A-B3D4-27D62E070B3D}"/>
              </a:ext>
            </a:extLst>
          </p:cNvPr>
          <p:cNvSpPr>
            <a:spLocks noGrp="1" noChangeArrowheads="1"/>
          </p:cNvSpPr>
          <p:nvPr>
            <p:ph idx="1"/>
          </p:nvPr>
        </p:nvSpPr>
        <p:spPr>
          <a:xfrm>
            <a:off x="762000" y="1219200"/>
            <a:ext cx="7772400" cy="5181600"/>
          </a:xfrm>
        </p:spPr>
        <p:txBody>
          <a:bodyPr rtlCol="0">
            <a:normAutofit fontScale="92500" lnSpcReduction="20000"/>
          </a:bodyPr>
          <a:lstStyle/>
          <a:p>
            <a:pPr eaLnBrk="1" fontAlgn="auto" hangingPunct="1">
              <a:spcAft>
                <a:spcPts val="0"/>
              </a:spcAft>
              <a:defRPr/>
            </a:pPr>
            <a:r>
              <a:rPr lang="en-US" altLang="en-US" sz="3300" dirty="0"/>
              <a:t>In various circuits Transistors can be made to:</a:t>
            </a:r>
          </a:p>
          <a:p>
            <a:pPr eaLnBrk="1" fontAlgn="auto" hangingPunct="1">
              <a:spcAft>
                <a:spcPts val="0"/>
              </a:spcAft>
              <a:defRPr/>
            </a:pPr>
            <a:endParaRPr lang="en-US" altLang="en-US" sz="3300" dirty="0"/>
          </a:p>
          <a:p>
            <a:pPr eaLnBrk="1" fontAlgn="auto" hangingPunct="1">
              <a:spcAft>
                <a:spcPts val="0"/>
              </a:spcAft>
              <a:defRPr/>
            </a:pPr>
            <a:r>
              <a:rPr lang="en-US" altLang="en-US" sz="3300" dirty="0">
                <a:solidFill>
                  <a:srgbClr val="FF0000"/>
                </a:solidFill>
              </a:rPr>
              <a:t>Amplify or Attenuate electrical signals</a:t>
            </a:r>
          </a:p>
          <a:p>
            <a:pPr eaLnBrk="1" fontAlgn="auto" hangingPunct="1">
              <a:spcAft>
                <a:spcPts val="0"/>
              </a:spcAft>
              <a:defRPr/>
            </a:pPr>
            <a:r>
              <a:rPr lang="en-US" altLang="en-US" sz="3300" dirty="0">
                <a:solidFill>
                  <a:srgbClr val="FF0000"/>
                </a:solidFill>
              </a:rPr>
              <a:t>Invert electrical signals</a:t>
            </a:r>
          </a:p>
          <a:p>
            <a:pPr eaLnBrk="1" fontAlgn="auto" hangingPunct="1">
              <a:spcAft>
                <a:spcPts val="0"/>
              </a:spcAft>
              <a:defRPr/>
            </a:pPr>
            <a:r>
              <a:rPr lang="en-US" altLang="en-US" sz="3300" dirty="0">
                <a:solidFill>
                  <a:srgbClr val="FF0000"/>
                </a:solidFill>
              </a:rPr>
              <a:t>Store electrical voltage values</a:t>
            </a:r>
          </a:p>
          <a:p>
            <a:pPr eaLnBrk="1" fontAlgn="auto" hangingPunct="1">
              <a:spcAft>
                <a:spcPts val="0"/>
              </a:spcAft>
              <a:defRPr/>
            </a:pPr>
            <a:r>
              <a:rPr lang="en-US" altLang="en-US" sz="3300" dirty="0">
                <a:solidFill>
                  <a:srgbClr val="FF0000"/>
                </a:solidFill>
              </a:rPr>
              <a:t>Switch electrical signals off and on</a:t>
            </a:r>
          </a:p>
          <a:p>
            <a:pPr eaLnBrk="1" fontAlgn="auto" hangingPunct="1">
              <a:spcAft>
                <a:spcPts val="0"/>
              </a:spcAft>
              <a:defRPr/>
            </a:pPr>
            <a:endParaRPr lang="en-US" altLang="en-US" sz="3600" dirty="0">
              <a:solidFill>
                <a:srgbClr val="FF0000"/>
              </a:solidFill>
            </a:endParaRPr>
          </a:p>
          <a:p>
            <a:pPr eaLnBrk="1" fontAlgn="auto" hangingPunct="1">
              <a:spcAft>
                <a:spcPts val="0"/>
              </a:spcAft>
              <a:defRPr/>
            </a:pPr>
            <a:r>
              <a:rPr lang="en-US" altLang="en-US" sz="3600" dirty="0"/>
              <a:t>Transistors can be interconnected to create logic circuits commonly known as  </a:t>
            </a:r>
            <a:r>
              <a:rPr lang="ja-JP" altLang="en-US" sz="3600">
                <a:latin typeface="Arial" panose="020B0604020202020204" pitchFamily="34" charset="0"/>
              </a:rPr>
              <a:t>“</a:t>
            </a:r>
            <a:r>
              <a:rPr lang="en-US" altLang="ja-JP" sz="3600" dirty="0"/>
              <a:t>GATES</a:t>
            </a:r>
            <a:r>
              <a:rPr lang="ja-JP" altLang="en-US" sz="3600">
                <a:latin typeface="Arial" panose="020B0604020202020204" pitchFamily="34" charset="0"/>
              </a:rPr>
              <a:t>”</a:t>
            </a:r>
            <a:endParaRPr lang="en-US" altLang="ja-JP" sz="3600" dirty="0"/>
          </a:p>
          <a:p>
            <a:pPr eaLnBrk="1" fontAlgn="auto" hangingPunct="1">
              <a:spcAft>
                <a:spcPts val="0"/>
              </a:spcAft>
              <a:defRPr/>
            </a:pPr>
            <a:endParaRPr lang="en-US" altLang="en-US" sz="3600" dirty="0"/>
          </a:p>
          <a:p>
            <a:pPr eaLnBrk="1" fontAlgn="auto" hangingPunct="1">
              <a:spcAft>
                <a:spcPts val="0"/>
              </a:spcAft>
              <a:buFontTx/>
              <a:buNone/>
              <a:defRPr/>
            </a:pPr>
            <a:r>
              <a:rPr lang="en-US" altLang="en-US" sz="2800" dirty="0"/>
              <a:t>			</a:t>
            </a: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 calcmode="lin" valueType="num">
                                      <p:cBhvr additive="base">
                                        <p:cTn id="13"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 calcmode="lin" valueType="num">
                                      <p:cBhvr additive="base">
                                        <p:cTn id="19"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4" end="4"/>
                                            </p:txEl>
                                          </p:spTgt>
                                        </p:tgtEl>
                                        <p:attrNameLst>
                                          <p:attrName>style.visibility</p:attrName>
                                        </p:attrNameLst>
                                      </p:cBhvr>
                                      <p:to>
                                        <p:strVal val="visible"/>
                                      </p:to>
                                    </p:set>
                                    <p:anim calcmode="lin" valueType="num">
                                      <p:cBhvr additive="base">
                                        <p:cTn id="25" dur="500" fill="hold"/>
                                        <p:tgtEl>
                                          <p:spTgt spid="491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5">
                                            <p:txEl>
                                              <p:pRg st="5" end="5"/>
                                            </p:txEl>
                                          </p:spTgt>
                                        </p:tgtEl>
                                        <p:attrNameLst>
                                          <p:attrName>style.visibility</p:attrName>
                                        </p:attrNameLst>
                                      </p:cBhvr>
                                      <p:to>
                                        <p:strVal val="visible"/>
                                      </p:to>
                                    </p:set>
                                    <p:anim calcmode="lin" valueType="num">
                                      <p:cBhvr additive="base">
                                        <p:cTn id="31" dur="500" fill="hold"/>
                                        <p:tgtEl>
                                          <p:spTgt spid="4915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55">
                                            <p:txEl>
                                              <p:pRg st="7" end="7"/>
                                            </p:txEl>
                                          </p:spTgt>
                                        </p:tgtEl>
                                        <p:attrNameLst>
                                          <p:attrName>style.visibility</p:attrName>
                                        </p:attrNameLst>
                                      </p:cBhvr>
                                      <p:to>
                                        <p:strVal val="visible"/>
                                      </p:to>
                                    </p:set>
                                    <p:anim calcmode="lin" valueType="num">
                                      <p:cBhvr additive="base">
                                        <p:cTn id="37" dur="500" fill="hold"/>
                                        <p:tgtEl>
                                          <p:spTgt spid="4915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1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55">
                                            <p:txEl>
                                              <p:pRg st="9" end="9"/>
                                            </p:txEl>
                                          </p:spTgt>
                                        </p:tgtEl>
                                        <p:attrNameLst>
                                          <p:attrName>style.visibility</p:attrName>
                                        </p:attrNameLst>
                                      </p:cBhvr>
                                      <p:to>
                                        <p:strVal val="visible"/>
                                      </p:to>
                                    </p:set>
                                    <p:anim calcmode="lin" valueType="num">
                                      <p:cBhvr additive="base">
                                        <p:cTn id="43" dur="500" fill="hold"/>
                                        <p:tgtEl>
                                          <p:spTgt spid="49155">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15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DE5A4B1-4074-6E76-35D9-399F9D35F1A9}"/>
              </a:ext>
            </a:extLst>
          </p:cNvPr>
          <p:cNvSpPr>
            <a:spLocks noGrp="1" noChangeArrowheads="1"/>
          </p:cNvSpPr>
          <p:nvPr>
            <p:ph type="title"/>
          </p:nvPr>
        </p:nvSpPr>
        <p:spPr/>
        <p:txBody>
          <a:bodyPr/>
          <a:lstStyle/>
          <a:p>
            <a:pPr eaLnBrk="1" hangingPunct="1"/>
            <a:r>
              <a:rPr lang="en-US" altLang="en-US" sz="4000"/>
              <a:t>Simple Silicon Semiconductor Devices</a:t>
            </a:r>
          </a:p>
        </p:txBody>
      </p:sp>
      <p:sp>
        <p:nvSpPr>
          <p:cNvPr id="56323" name="Rectangle 3">
            <a:extLst>
              <a:ext uri="{FF2B5EF4-FFF2-40B4-BE49-F238E27FC236}">
                <a16:creationId xmlns:a16="http://schemas.microsoft.com/office/drawing/2014/main" id="{05E03541-B5EB-D4BB-B569-B7FB887C4CB1}"/>
              </a:ext>
            </a:extLst>
          </p:cNvPr>
          <p:cNvSpPr>
            <a:spLocks noGrp="1" noChangeArrowheads="1"/>
          </p:cNvSpPr>
          <p:nvPr>
            <p:ph idx="1"/>
          </p:nvPr>
        </p:nvSpPr>
        <p:spPr/>
        <p:txBody>
          <a:bodyPr/>
          <a:lstStyle/>
          <a:p>
            <a:pPr eaLnBrk="1" hangingPunct="1"/>
            <a:endParaRPr lang="en-US" altLang="en-US"/>
          </a:p>
        </p:txBody>
      </p:sp>
      <p:pic>
        <p:nvPicPr>
          <p:cNvPr id="56324" name="Picture 5" descr="solid-state1">
            <a:extLst>
              <a:ext uri="{FF2B5EF4-FFF2-40B4-BE49-F238E27FC236}">
                <a16:creationId xmlns:a16="http://schemas.microsoft.com/office/drawing/2014/main" id="{B1110CA3-BEFD-734E-3BE2-91A09881F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477000" cy="382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BBB34F5-AD62-9E93-CD01-4A9017BF7B7C}"/>
              </a:ext>
            </a:extLst>
          </p:cNvPr>
          <p:cNvSpPr>
            <a:spLocks noGrp="1" noChangeArrowheads="1"/>
          </p:cNvSpPr>
          <p:nvPr>
            <p:ph type="title"/>
          </p:nvPr>
        </p:nvSpPr>
        <p:spPr/>
        <p:txBody>
          <a:bodyPr/>
          <a:lstStyle/>
          <a:p>
            <a:pPr eaLnBrk="1" hangingPunct="1"/>
            <a:r>
              <a:rPr lang="en-US" altLang="en-US" sz="3600"/>
              <a:t>Intel 4004 Processor Chip circa  1971</a:t>
            </a:r>
          </a:p>
        </p:txBody>
      </p:sp>
      <p:sp>
        <p:nvSpPr>
          <p:cNvPr id="58371" name="Rectangle 3">
            <a:extLst>
              <a:ext uri="{FF2B5EF4-FFF2-40B4-BE49-F238E27FC236}">
                <a16:creationId xmlns:a16="http://schemas.microsoft.com/office/drawing/2014/main" id="{C87DE67A-F03B-0716-F6D8-54DCFBF70DD6}"/>
              </a:ext>
            </a:extLst>
          </p:cNvPr>
          <p:cNvSpPr>
            <a:spLocks noGrp="1" noChangeArrowheads="1"/>
          </p:cNvSpPr>
          <p:nvPr>
            <p:ph idx="1"/>
          </p:nvPr>
        </p:nvSpPr>
        <p:spPr/>
        <p:txBody>
          <a:bodyPr/>
          <a:lstStyle/>
          <a:p>
            <a:pPr eaLnBrk="1" hangingPunct="1"/>
            <a:r>
              <a:rPr lang="en-US" altLang="en-US">
                <a:solidFill>
                  <a:srgbClr val="FF0000"/>
                </a:solidFill>
              </a:rPr>
              <a:t>It could only add and subtract 4 bits at a time.</a:t>
            </a:r>
          </a:p>
        </p:txBody>
      </p:sp>
      <p:sp>
        <p:nvSpPr>
          <p:cNvPr id="58372" name="Rectangle 4">
            <a:extLst>
              <a:ext uri="{FF2B5EF4-FFF2-40B4-BE49-F238E27FC236}">
                <a16:creationId xmlns:a16="http://schemas.microsoft.com/office/drawing/2014/main" id="{8B030D5C-7A4A-91CA-9571-086D05F937D7}"/>
              </a:ext>
            </a:extLst>
          </p:cNvPr>
          <p:cNvSpPr>
            <a:spLocks noChangeArrowheads="1"/>
          </p:cNvSpPr>
          <p:nvPr/>
        </p:nvSpPr>
        <p:spPr bwMode="auto">
          <a:xfrm>
            <a:off x="0" y="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r>
              <a:rPr lang="en-US" altLang="en-US" sz="2400">
                <a:latin typeface="Times New Roman" panose="02020603050405020304" pitchFamily="18" charset="0"/>
                <a:ea typeface="ＭＳ Ｐゴシック" panose="020B0600070205080204" pitchFamily="34" charset="-128"/>
                <a:cs typeface="Arial" panose="020B0604020202020204" pitchFamily="34" charset="0"/>
              </a:rPr>
            </a:br>
            <a:endParaRPr lang="en-US" altLang="en-US" sz="2400">
              <a:latin typeface="Times New Roman" panose="02020603050405020304" pitchFamily="18" charset="0"/>
              <a:ea typeface="ＭＳ Ｐゴシック" panose="020B0600070205080204" pitchFamily="34" charset="-128"/>
              <a:cs typeface="Arial" panose="020B0604020202020204" pitchFamily="34" charset="0"/>
            </a:endParaRPr>
          </a:p>
        </p:txBody>
      </p:sp>
      <p:graphicFrame>
        <p:nvGraphicFramePr>
          <p:cNvPr id="68623" name="Group 15">
            <a:extLst>
              <a:ext uri="{FF2B5EF4-FFF2-40B4-BE49-F238E27FC236}">
                <a16:creationId xmlns:a16="http://schemas.microsoft.com/office/drawing/2014/main" id="{FD054926-1351-F8FF-F957-F07618C2EF6A}"/>
              </a:ext>
            </a:extLst>
          </p:cNvPr>
          <p:cNvGraphicFramePr>
            <a:graphicFrameLocks noGrp="1"/>
          </p:cNvGraphicFramePr>
          <p:nvPr/>
        </p:nvGraphicFramePr>
        <p:xfrm>
          <a:off x="0" y="822325"/>
          <a:ext cx="1339850" cy="1935390"/>
        </p:xfrm>
        <a:graphic>
          <a:graphicData uri="http://schemas.openxmlformats.org/drawingml/2006/table">
            <a:tbl>
              <a:tblPr/>
              <a:tblGrid>
                <a:gridCol w="1339850">
                  <a:extLst>
                    <a:ext uri="{9D8B030D-6E8A-4147-A177-3AD203B41FA5}">
                      <a16:colId xmlns:a16="http://schemas.microsoft.com/office/drawing/2014/main" val="20000"/>
                    </a:ext>
                  </a:extLst>
                </a:gridCol>
              </a:tblGrid>
              <a:tr h="1935163">
                <a:tc>
                  <a:txBody>
                    <a:bodyPr/>
                    <a:lstStyle>
                      <a:lvl1pPr eaLnBrk="0" hangingPunct="0">
                        <a:spcBef>
                          <a:spcPct val="20000"/>
                        </a:spcBef>
                        <a:buClr>
                          <a:schemeClr val="hlink"/>
                        </a:buClr>
                        <a:buSzPct val="120000"/>
                        <a:defRPr sz="2800">
                          <a:solidFill>
                            <a:schemeClr val="tx1"/>
                          </a:solidFill>
                          <a:latin typeface="Tahoma" panose="020B0604030504040204" pitchFamily="34" charset="0"/>
                          <a:ea typeface="ＭＳ Ｐゴシック" panose="020B0600070205080204" pitchFamily="34" charset="-128"/>
                        </a:defRPr>
                      </a:lvl1pPr>
                      <a:lvl2pPr marL="742950" indent="-285750" eaLnBrk="0" hangingPunct="0">
                        <a:spcBef>
                          <a:spcPct val="20000"/>
                        </a:spcBef>
                        <a:buFont typeface="Tahoma" panose="020B0604030504040204" pitchFamily="34" charset="0"/>
                        <a:defRPr sz="24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chemeClr val="hlink"/>
                        </a:buClr>
                        <a:buSzPct val="120000"/>
                        <a:defRPr sz="20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Tahoma" panose="020B0604030504040204" pitchFamily="34" charset="0"/>
                        <a:defRPr>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chemeClr val="hlink"/>
                        </a:buClr>
                        <a:buSzPct val="80000"/>
                        <a:buFont typeface="Wingdings"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itchFamily="2" charset="2"/>
                        <a:defRPr>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bg1"/>
                        </a:buClr>
                        <a:buSzPct val="120000"/>
                        <a:buFontTx/>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73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ea typeface="ＭＳ Ｐゴシック" panose="020B0600070205080204" pitchFamily="34" charset="-128"/>
                          <a:cs typeface="Arial" panose="020B0604020202020204" pitchFamily="34" charset="0"/>
                        </a:rPr>
                        <a:t>                                </a:t>
                      </a:r>
                    </a:p>
                  </a:txBody>
                  <a:tcPr marT="45675" marB="45675"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8375" name="Picture 6" descr="microprocessor-intel-4004">
            <a:extLst>
              <a:ext uri="{FF2B5EF4-FFF2-40B4-BE49-F238E27FC236}">
                <a16:creationId xmlns:a16="http://schemas.microsoft.com/office/drawing/2014/main" id="{D850B78B-CAC7-7EA5-C4CA-D6ECB9F2D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048000"/>
            <a:ext cx="43434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AF871BF-50FA-8AD3-B8DC-32B8A1594542}"/>
              </a:ext>
            </a:extLst>
          </p:cNvPr>
          <p:cNvSpPr>
            <a:spLocks noGrp="1" noChangeArrowheads="1"/>
          </p:cNvSpPr>
          <p:nvPr>
            <p:ph type="title"/>
          </p:nvPr>
        </p:nvSpPr>
        <p:spPr/>
        <p:txBody>
          <a:bodyPr/>
          <a:lstStyle/>
          <a:p>
            <a:pPr eaLnBrk="1" hangingPunct="1"/>
            <a:r>
              <a:rPr lang="en-US" altLang="en-US"/>
              <a:t>       AMD Athlon64 Processor</a:t>
            </a:r>
          </a:p>
        </p:txBody>
      </p:sp>
      <p:sp>
        <p:nvSpPr>
          <p:cNvPr id="60419" name="Rectangle 3">
            <a:extLst>
              <a:ext uri="{FF2B5EF4-FFF2-40B4-BE49-F238E27FC236}">
                <a16:creationId xmlns:a16="http://schemas.microsoft.com/office/drawing/2014/main" id="{2B7C950D-9B84-7A8A-3D58-28125F5E02AC}"/>
              </a:ext>
            </a:extLst>
          </p:cNvPr>
          <p:cNvSpPr>
            <a:spLocks noGrp="1" noChangeArrowheads="1"/>
          </p:cNvSpPr>
          <p:nvPr>
            <p:ph idx="1"/>
          </p:nvPr>
        </p:nvSpPr>
        <p:spPr/>
        <p:txBody>
          <a:bodyPr/>
          <a:lstStyle/>
          <a:p>
            <a:pPr eaLnBrk="1" hangingPunct="1"/>
            <a:endParaRPr lang="en-US" altLang="en-US"/>
          </a:p>
        </p:txBody>
      </p:sp>
      <p:pic>
        <p:nvPicPr>
          <p:cNvPr id="60420" name="Picture 5" descr="microprocessor-athlon-64">
            <a:extLst>
              <a:ext uri="{FF2B5EF4-FFF2-40B4-BE49-F238E27FC236}">
                <a16:creationId xmlns:a16="http://schemas.microsoft.com/office/drawing/2014/main" id="{B9B1D29E-3A44-EF6C-FEB5-DDC7C7F56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7400"/>
            <a:ext cx="55626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B2CD294-9962-516A-2D0C-C2BFE7DEE4F4}"/>
              </a:ext>
            </a:extLst>
          </p:cNvPr>
          <p:cNvSpPr>
            <a:spLocks noGrp="1" noChangeArrowheads="1"/>
          </p:cNvSpPr>
          <p:nvPr>
            <p:ph type="title"/>
          </p:nvPr>
        </p:nvSpPr>
        <p:spPr>
          <a:xfrm>
            <a:off x="609600" y="228600"/>
            <a:ext cx="7772400" cy="1143000"/>
          </a:xfrm>
        </p:spPr>
        <p:txBody>
          <a:bodyPr/>
          <a:lstStyle/>
          <a:p>
            <a:pPr eaLnBrk="1" hangingPunct="1"/>
            <a:r>
              <a:rPr lang="en-US" altLang="en-US"/>
              <a:t>Use of Logic Gates in Computers</a:t>
            </a:r>
          </a:p>
        </p:txBody>
      </p:sp>
      <p:sp>
        <p:nvSpPr>
          <p:cNvPr id="50179" name="Rectangle 3">
            <a:extLst>
              <a:ext uri="{FF2B5EF4-FFF2-40B4-BE49-F238E27FC236}">
                <a16:creationId xmlns:a16="http://schemas.microsoft.com/office/drawing/2014/main" id="{87D7177C-5229-CD1C-89EF-6E80747D3A55}"/>
              </a:ext>
            </a:extLst>
          </p:cNvPr>
          <p:cNvSpPr>
            <a:spLocks noGrp="1" noChangeArrowheads="1"/>
          </p:cNvSpPr>
          <p:nvPr>
            <p:ph idx="1"/>
          </p:nvPr>
        </p:nvSpPr>
        <p:spPr>
          <a:xfrm>
            <a:off x="609600" y="1524000"/>
            <a:ext cx="7086600" cy="4419600"/>
          </a:xfrm>
        </p:spPr>
        <p:txBody>
          <a:bodyPr rtlCol="0">
            <a:normAutofit/>
          </a:bodyPr>
          <a:lstStyle/>
          <a:p>
            <a:pPr eaLnBrk="1" fontAlgn="auto" hangingPunct="1">
              <a:spcAft>
                <a:spcPts val="0"/>
              </a:spcAft>
              <a:defRPr/>
            </a:pPr>
            <a:r>
              <a:rPr lang="en-US" altLang="en-US" sz="2800" dirty="0"/>
              <a:t>Primary Uses:</a:t>
            </a:r>
          </a:p>
          <a:p>
            <a:pPr eaLnBrk="1" fontAlgn="auto" hangingPunct="1">
              <a:spcAft>
                <a:spcPts val="0"/>
              </a:spcAft>
              <a:defRPr/>
            </a:pPr>
            <a:r>
              <a:rPr lang="en-US" altLang="en-US" sz="2800" dirty="0"/>
              <a:t>Switches and logic circuits that can be switched between 0 and 5 volts.  In this way a Switch can signify a </a:t>
            </a:r>
            <a:r>
              <a:rPr lang="ja-JP" altLang="en-US" sz="2800">
                <a:latin typeface="Arial" panose="020B0604020202020204" pitchFamily="34" charset="0"/>
              </a:rPr>
              <a:t>“</a:t>
            </a:r>
            <a:r>
              <a:rPr lang="en-US" altLang="ja-JP" sz="2800" dirty="0"/>
              <a:t>bit</a:t>
            </a:r>
            <a:r>
              <a:rPr lang="ja-JP" altLang="en-US" sz="2800">
                <a:latin typeface="Arial" panose="020B0604020202020204" pitchFamily="34" charset="0"/>
              </a:rPr>
              <a:t>”</a:t>
            </a:r>
            <a:r>
              <a:rPr lang="en-US" altLang="ja-JP" sz="2800" dirty="0"/>
              <a:t>   that is a 1 or a 0</a:t>
            </a:r>
          </a:p>
          <a:p>
            <a:pPr eaLnBrk="1" fontAlgn="auto" hangingPunct="1">
              <a:spcAft>
                <a:spcPts val="0"/>
              </a:spcAft>
              <a:defRPr/>
            </a:pPr>
            <a:endParaRPr lang="en-US" altLang="en-US" sz="2800" dirty="0"/>
          </a:p>
          <a:p>
            <a:pPr eaLnBrk="1" fontAlgn="auto" hangingPunct="1">
              <a:spcAft>
                <a:spcPts val="0"/>
              </a:spcAft>
              <a:defRPr/>
            </a:pPr>
            <a:r>
              <a:rPr lang="en-US" altLang="en-US" sz="2800" dirty="0"/>
              <a:t>Storage of voltage levels equivalent to 0 or 5 volts.  In this way a </a:t>
            </a:r>
            <a:r>
              <a:rPr lang="ja-JP" altLang="en-US" sz="2800">
                <a:latin typeface="Arial" panose="020B0604020202020204" pitchFamily="34" charset="0"/>
              </a:rPr>
              <a:t>“</a:t>
            </a:r>
            <a:r>
              <a:rPr lang="en-US" altLang="ja-JP" sz="2800" dirty="0"/>
              <a:t>bits</a:t>
            </a:r>
            <a:r>
              <a:rPr lang="ja-JP" altLang="en-US" sz="2800">
                <a:latin typeface="Arial" panose="020B0604020202020204" pitchFamily="34" charset="0"/>
              </a:rPr>
              <a:t>”</a:t>
            </a:r>
            <a:r>
              <a:rPr lang="en-US" altLang="ja-JP" sz="2800" dirty="0"/>
              <a:t> of memory can be implemented or  pixels on an LCD display on a laptop can be created</a:t>
            </a:r>
          </a:p>
          <a:p>
            <a:pPr eaLnBrk="1" fontAlgn="auto" hangingPunct="1">
              <a:spcAft>
                <a:spcPts val="0"/>
              </a:spcAft>
              <a:defRPr/>
            </a:pP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anim calcmode="lin" valueType="num">
                                      <p:cBhvr additive="base">
                                        <p:cTn id="19"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250F108-28DC-E358-E3B1-7E60E7E255D2}"/>
              </a:ext>
            </a:extLst>
          </p:cNvPr>
          <p:cNvSpPr>
            <a:spLocks noGrp="1" noChangeArrowheads="1"/>
          </p:cNvSpPr>
          <p:nvPr>
            <p:ph type="title"/>
          </p:nvPr>
        </p:nvSpPr>
        <p:spPr/>
        <p:txBody>
          <a:bodyPr/>
          <a:lstStyle/>
          <a:p>
            <a:pPr eaLnBrk="1" hangingPunct="1"/>
            <a:r>
              <a:rPr lang="en-US" altLang="en-US"/>
              <a:t>AND and OR Gates</a:t>
            </a:r>
          </a:p>
        </p:txBody>
      </p:sp>
      <p:sp>
        <p:nvSpPr>
          <p:cNvPr id="64515" name="Rectangle 3">
            <a:extLst>
              <a:ext uri="{FF2B5EF4-FFF2-40B4-BE49-F238E27FC236}">
                <a16:creationId xmlns:a16="http://schemas.microsoft.com/office/drawing/2014/main" id="{14C17F4E-248E-9135-2684-FE73ED93C60B}"/>
              </a:ext>
            </a:extLst>
          </p:cNvPr>
          <p:cNvSpPr>
            <a:spLocks noGrp="1" noChangeArrowheads="1"/>
          </p:cNvSpPr>
          <p:nvPr>
            <p:ph idx="1"/>
          </p:nvPr>
        </p:nvSpPr>
        <p:spPr/>
        <p:txBody>
          <a:bodyPr/>
          <a:lstStyle/>
          <a:p>
            <a:pPr eaLnBrk="1" hangingPunct="1"/>
            <a:endParaRPr lang="en-US" altLang="en-US"/>
          </a:p>
        </p:txBody>
      </p:sp>
      <p:pic>
        <p:nvPicPr>
          <p:cNvPr id="64516" name="Picture 6" descr="2andtuth">
            <a:extLst>
              <a:ext uri="{FF2B5EF4-FFF2-40B4-BE49-F238E27FC236}">
                <a16:creationId xmlns:a16="http://schemas.microsoft.com/office/drawing/2014/main" id="{C5AAB66C-ED1D-CC37-FA31-88791C899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14800"/>
            <a:ext cx="411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2and">
            <a:extLst>
              <a:ext uri="{FF2B5EF4-FFF2-40B4-BE49-F238E27FC236}">
                <a16:creationId xmlns:a16="http://schemas.microsoft.com/office/drawing/2014/main" id="{3FFC5CE3-80D4-33FF-95A2-D36FB28CE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0"/>
            <a:ext cx="41148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9" descr="truth">
            <a:extLst>
              <a:ext uri="{FF2B5EF4-FFF2-40B4-BE49-F238E27FC236}">
                <a16:creationId xmlns:a16="http://schemas.microsoft.com/office/drawing/2014/main" id="{0EA5C190-E933-7062-D4FA-B38CEC3A7F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114800"/>
            <a:ext cx="34290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8" descr="2or">
            <a:extLst>
              <a:ext uri="{FF2B5EF4-FFF2-40B4-BE49-F238E27FC236}">
                <a16:creationId xmlns:a16="http://schemas.microsoft.com/office/drawing/2014/main" id="{69BD8CC6-E6BB-5712-9A48-6803225390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133600"/>
            <a:ext cx="530542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944589A-06DA-D165-291F-6FEE18D5A3E8}"/>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a:t>By combining gates we can create useful functions such as a the ability to store a bit of information</a:t>
            </a:r>
          </a:p>
        </p:txBody>
      </p:sp>
      <p:sp>
        <p:nvSpPr>
          <p:cNvPr id="66563" name="Rectangle 3">
            <a:extLst>
              <a:ext uri="{FF2B5EF4-FFF2-40B4-BE49-F238E27FC236}">
                <a16:creationId xmlns:a16="http://schemas.microsoft.com/office/drawing/2014/main" id="{E04A7153-6463-3404-C955-4440EE0A594E}"/>
              </a:ext>
            </a:extLst>
          </p:cNvPr>
          <p:cNvSpPr>
            <a:spLocks noGrp="1" noChangeArrowheads="1"/>
          </p:cNvSpPr>
          <p:nvPr>
            <p:ph idx="1"/>
          </p:nvPr>
        </p:nvSpPr>
        <p:spPr>
          <a:xfrm>
            <a:off x="609600" y="2514600"/>
            <a:ext cx="7772400" cy="4114800"/>
          </a:xfrm>
        </p:spPr>
        <p:txBody>
          <a:bodyPr/>
          <a:lstStyle/>
          <a:p>
            <a:pPr eaLnBrk="1" hangingPunct="1"/>
            <a:r>
              <a:rPr lang="en-US" altLang="en-US" sz="2800"/>
              <a:t>The purpose of a latch is to allow a data value to be stored temporarily. So that we can hold it and </a:t>
            </a:r>
            <a:r>
              <a:rPr lang="ja-JP" altLang="en-US" sz="2800">
                <a:latin typeface="Arial" panose="020B0604020202020204" pitchFamily="34" charset="0"/>
              </a:rPr>
              <a:t>“</a:t>
            </a:r>
            <a:r>
              <a:rPr lang="en-US" altLang="ja-JP" sz="2800"/>
              <a:t>use</a:t>
            </a:r>
            <a:r>
              <a:rPr lang="ja-JP" altLang="en-US" sz="2800">
                <a:latin typeface="Arial" panose="020B0604020202020204" pitchFamily="34" charset="0"/>
              </a:rPr>
              <a:t>”</a:t>
            </a:r>
            <a:r>
              <a:rPr lang="en-US" altLang="ja-JP" sz="2800"/>
              <a:t> it for awhile…like a </a:t>
            </a:r>
            <a:r>
              <a:rPr lang="ja-JP" altLang="en-US" sz="2800">
                <a:latin typeface="Arial" panose="020B0604020202020204" pitchFamily="34" charset="0"/>
              </a:rPr>
              <a:t>“</a:t>
            </a:r>
            <a:r>
              <a:rPr lang="en-US" altLang="ja-JP" sz="2800"/>
              <a:t>bit</a:t>
            </a:r>
            <a:r>
              <a:rPr lang="ja-JP" altLang="en-US" sz="2800">
                <a:latin typeface="Arial" panose="020B0604020202020204" pitchFamily="34" charset="0"/>
              </a:rPr>
              <a:t>”</a:t>
            </a:r>
            <a:r>
              <a:rPr lang="en-US" altLang="ja-JP" sz="2800"/>
              <a:t> of memory</a:t>
            </a:r>
            <a:endParaRPr lang="en-US" altLang="en-US" sz="2800"/>
          </a:p>
        </p:txBody>
      </p:sp>
      <p:pic>
        <p:nvPicPr>
          <p:cNvPr id="66564" name="Picture 6" descr="empty">
            <a:extLst>
              <a:ext uri="{FF2B5EF4-FFF2-40B4-BE49-F238E27FC236}">
                <a16:creationId xmlns:a16="http://schemas.microsoft.com/office/drawing/2014/main" id="{568003CD-F45B-399B-131A-1F09948CF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7" descr="up0">
            <a:extLst>
              <a:ext uri="{FF2B5EF4-FFF2-40B4-BE49-F238E27FC236}">
                <a16:creationId xmlns:a16="http://schemas.microsoft.com/office/drawing/2014/main" id="{C2F5529D-17B3-57E9-FFAA-6F4F61F75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8" descr="empty">
            <a:extLst>
              <a:ext uri="{FF2B5EF4-FFF2-40B4-BE49-F238E27FC236}">
                <a16:creationId xmlns:a16="http://schemas.microsoft.com/office/drawing/2014/main" id="{869329A0-D471-18D0-E006-37EB09094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9" descr="up0">
            <a:extLst>
              <a:ext uri="{FF2B5EF4-FFF2-40B4-BE49-F238E27FC236}">
                <a16:creationId xmlns:a16="http://schemas.microsoft.com/office/drawing/2014/main" id="{D4967A86-6FEE-00C1-936C-7E6B92BFD0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10" descr="empty">
            <a:extLst>
              <a:ext uri="{FF2B5EF4-FFF2-40B4-BE49-F238E27FC236}">
                <a16:creationId xmlns:a16="http://schemas.microsoft.com/office/drawing/2014/main" id="{D875248D-C8B1-529D-36CD-DFF8D1523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12" descr="Clocked RS NAND latch">
            <a:extLst>
              <a:ext uri="{FF2B5EF4-FFF2-40B4-BE49-F238E27FC236}">
                <a16:creationId xmlns:a16="http://schemas.microsoft.com/office/drawing/2014/main" id="{0BC63D2F-3A84-0B0F-CA52-7BB59D09F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7338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EB79ADF4-D310-D73D-0B74-4AA6080D0D1A}"/>
              </a:ext>
            </a:extLst>
          </p:cNvPr>
          <p:cNvSpPr>
            <a:spLocks noGrp="1" noChangeArrowheads="1"/>
          </p:cNvSpPr>
          <p:nvPr>
            <p:ph type="title"/>
          </p:nvPr>
        </p:nvSpPr>
        <p:spPr/>
        <p:txBody>
          <a:bodyPr/>
          <a:lstStyle/>
          <a:p>
            <a:pPr eaLnBrk="1" hangingPunct="1"/>
            <a:r>
              <a:rPr lang="en-US" altLang="en-US"/>
              <a:t>The Von Neumann Machine</a:t>
            </a:r>
          </a:p>
        </p:txBody>
      </p:sp>
      <p:sp>
        <p:nvSpPr>
          <p:cNvPr id="68611" name="Rectangle 3">
            <a:extLst>
              <a:ext uri="{FF2B5EF4-FFF2-40B4-BE49-F238E27FC236}">
                <a16:creationId xmlns:a16="http://schemas.microsoft.com/office/drawing/2014/main" id="{57E78612-FB55-BC8B-B442-8F0C9340D769}"/>
              </a:ext>
            </a:extLst>
          </p:cNvPr>
          <p:cNvSpPr>
            <a:spLocks noGrp="1" noChangeArrowheads="1"/>
          </p:cNvSpPr>
          <p:nvPr>
            <p:ph idx="1"/>
          </p:nvPr>
        </p:nvSpPr>
        <p:spPr/>
        <p:txBody>
          <a:bodyPr/>
          <a:lstStyle/>
          <a:p>
            <a:pPr eaLnBrk="1" hangingPunct="1"/>
            <a:r>
              <a:rPr lang="en-US" altLang="en-US"/>
              <a:t> </a:t>
            </a:r>
          </a:p>
        </p:txBody>
      </p:sp>
      <p:sp>
        <p:nvSpPr>
          <p:cNvPr id="68612" name="Rectangle 4">
            <a:extLst>
              <a:ext uri="{FF2B5EF4-FFF2-40B4-BE49-F238E27FC236}">
                <a16:creationId xmlns:a16="http://schemas.microsoft.com/office/drawing/2014/main" id="{9FCAC2D8-D400-8131-B2E0-5B41A7908236}"/>
              </a:ext>
            </a:extLst>
          </p:cNvPr>
          <p:cNvSpPr>
            <a:spLocks noChangeArrowheads="1"/>
          </p:cNvSpPr>
          <p:nvPr/>
        </p:nvSpPr>
        <p:spPr bwMode="auto">
          <a:xfrm>
            <a:off x="1752600" y="2438400"/>
            <a:ext cx="5257800" cy="3429000"/>
          </a:xfrm>
          <a:prstGeom prst="rect">
            <a:avLst/>
          </a:prstGeom>
          <a:solidFill>
            <a:srgbClr val="FF99CC"/>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a typeface="ＭＳ Ｐゴシック" panose="020B0600070205080204" pitchFamily="34" charset="-128"/>
              <a:cs typeface="Arial" panose="020B0604020202020204" pitchFamily="34" charset="0"/>
            </a:endParaRPr>
          </a:p>
        </p:txBody>
      </p:sp>
      <p:sp>
        <p:nvSpPr>
          <p:cNvPr id="68613" name="Rectangle 5">
            <a:extLst>
              <a:ext uri="{FF2B5EF4-FFF2-40B4-BE49-F238E27FC236}">
                <a16:creationId xmlns:a16="http://schemas.microsoft.com/office/drawing/2014/main" id="{1FD13036-CE1B-C94A-FD56-1D072A747EB5}"/>
              </a:ext>
            </a:extLst>
          </p:cNvPr>
          <p:cNvSpPr>
            <a:spLocks noChangeArrowheads="1"/>
          </p:cNvSpPr>
          <p:nvPr/>
        </p:nvSpPr>
        <p:spPr bwMode="auto">
          <a:xfrm>
            <a:off x="2133600" y="2743200"/>
            <a:ext cx="2057400" cy="2819400"/>
          </a:xfrm>
          <a:prstGeom prst="rect">
            <a:avLst/>
          </a:prstGeom>
          <a:solidFill>
            <a:srgbClr val="CCFF3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a typeface="ＭＳ Ｐゴシック" panose="020B0600070205080204" pitchFamily="34" charset="-128"/>
              <a:cs typeface="Arial" panose="020B0604020202020204" pitchFamily="34" charset="0"/>
            </a:endParaRPr>
          </a:p>
        </p:txBody>
      </p:sp>
      <p:sp>
        <p:nvSpPr>
          <p:cNvPr id="68614" name="Text Box 6">
            <a:extLst>
              <a:ext uri="{FF2B5EF4-FFF2-40B4-BE49-F238E27FC236}">
                <a16:creationId xmlns:a16="http://schemas.microsoft.com/office/drawing/2014/main" id="{5C3033B8-4490-0357-132A-E46B3840F6BC}"/>
              </a:ext>
            </a:extLst>
          </p:cNvPr>
          <p:cNvSpPr txBox="1">
            <a:spLocks noChangeArrowheads="1"/>
          </p:cNvSpPr>
          <p:nvPr/>
        </p:nvSpPr>
        <p:spPr bwMode="auto">
          <a:xfrm>
            <a:off x="2438400" y="3352800"/>
            <a:ext cx="160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2400">
                <a:solidFill>
                  <a:srgbClr val="FF0000"/>
                </a:solidFill>
                <a:latin typeface="Times New Roman" panose="02020603050405020304" pitchFamily="18" charset="0"/>
                <a:ea typeface="ＭＳ Ｐゴシック" panose="020B0600070205080204" pitchFamily="34" charset="-128"/>
                <a:cs typeface="Arial" panose="020B0604020202020204" pitchFamily="34" charset="0"/>
              </a:rPr>
              <a:t>CPU = Central Processing Unit</a:t>
            </a:r>
          </a:p>
        </p:txBody>
      </p:sp>
      <p:sp>
        <p:nvSpPr>
          <p:cNvPr id="68615" name="Rectangle 7">
            <a:extLst>
              <a:ext uri="{FF2B5EF4-FFF2-40B4-BE49-F238E27FC236}">
                <a16:creationId xmlns:a16="http://schemas.microsoft.com/office/drawing/2014/main" id="{89EF8987-610A-4FF3-2169-00BFE7DCBD71}"/>
              </a:ext>
            </a:extLst>
          </p:cNvPr>
          <p:cNvSpPr>
            <a:spLocks noChangeArrowheads="1"/>
          </p:cNvSpPr>
          <p:nvPr/>
        </p:nvSpPr>
        <p:spPr bwMode="auto">
          <a:xfrm>
            <a:off x="4724400" y="2743200"/>
            <a:ext cx="1981200" cy="2819400"/>
          </a:xfrm>
          <a:prstGeom prst="rect">
            <a:avLst/>
          </a:prstGeom>
          <a:solidFill>
            <a:srgbClr val="CCFF3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a typeface="ＭＳ Ｐゴシック" panose="020B0600070205080204" pitchFamily="34" charset="-128"/>
              <a:cs typeface="Arial" panose="020B0604020202020204" pitchFamily="34" charset="0"/>
            </a:endParaRPr>
          </a:p>
        </p:txBody>
      </p:sp>
      <p:sp>
        <p:nvSpPr>
          <p:cNvPr id="68616" name="Text Box 8">
            <a:extLst>
              <a:ext uri="{FF2B5EF4-FFF2-40B4-BE49-F238E27FC236}">
                <a16:creationId xmlns:a16="http://schemas.microsoft.com/office/drawing/2014/main" id="{33F01F75-BF2A-2135-B29D-29D29376711F}"/>
              </a:ext>
            </a:extLst>
          </p:cNvPr>
          <p:cNvSpPr txBox="1">
            <a:spLocks noChangeArrowheads="1"/>
          </p:cNvSpPr>
          <p:nvPr/>
        </p:nvSpPr>
        <p:spPr bwMode="auto">
          <a:xfrm>
            <a:off x="5029200" y="3733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ea typeface="ＭＳ Ｐゴシック" panose="020B0600070205080204" pitchFamily="34" charset="-128"/>
                <a:cs typeface="Arial" panose="020B0604020202020204" pitchFamily="34" charset="0"/>
              </a:rPr>
              <a:t>Memory</a:t>
            </a:r>
          </a:p>
        </p:txBody>
      </p:sp>
      <p:sp>
        <p:nvSpPr>
          <p:cNvPr id="68617" name="Line 9">
            <a:extLst>
              <a:ext uri="{FF2B5EF4-FFF2-40B4-BE49-F238E27FC236}">
                <a16:creationId xmlns:a16="http://schemas.microsoft.com/office/drawing/2014/main" id="{2856A0A7-7967-621B-2347-0ABF10F781B0}"/>
              </a:ext>
            </a:extLst>
          </p:cNvPr>
          <p:cNvSpPr>
            <a:spLocks noChangeShapeType="1"/>
          </p:cNvSpPr>
          <p:nvPr/>
        </p:nvSpPr>
        <p:spPr bwMode="auto">
          <a:xfrm>
            <a:off x="4191000" y="35052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8" name="Line 10">
            <a:extLst>
              <a:ext uri="{FF2B5EF4-FFF2-40B4-BE49-F238E27FC236}">
                <a16:creationId xmlns:a16="http://schemas.microsoft.com/office/drawing/2014/main" id="{4EB03F6D-2F64-1F0C-5734-EC68D462E4E2}"/>
              </a:ext>
            </a:extLst>
          </p:cNvPr>
          <p:cNvSpPr>
            <a:spLocks noChangeShapeType="1"/>
          </p:cNvSpPr>
          <p:nvPr/>
        </p:nvSpPr>
        <p:spPr bwMode="auto">
          <a:xfrm flipH="1">
            <a:off x="4191000" y="46482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9" name="AutoShape 11">
            <a:extLst>
              <a:ext uri="{FF2B5EF4-FFF2-40B4-BE49-F238E27FC236}">
                <a16:creationId xmlns:a16="http://schemas.microsoft.com/office/drawing/2014/main" id="{A4ECBE9F-E8FF-FA82-6836-10FA0D5B9BD8}"/>
              </a:ext>
            </a:extLst>
          </p:cNvPr>
          <p:cNvSpPr>
            <a:spLocks noChangeArrowheads="1"/>
          </p:cNvSpPr>
          <p:nvPr/>
        </p:nvSpPr>
        <p:spPr bwMode="auto">
          <a:xfrm>
            <a:off x="304800" y="3810000"/>
            <a:ext cx="1281113" cy="762000"/>
          </a:xfrm>
          <a:prstGeom prst="rightArrow">
            <a:avLst>
              <a:gd name="adj1" fmla="val 50000"/>
              <a:gd name="adj2" fmla="val 42031"/>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a typeface="ＭＳ Ｐゴシック" panose="020B0600070205080204" pitchFamily="34" charset="-128"/>
              <a:cs typeface="Arial" panose="020B0604020202020204" pitchFamily="34" charset="0"/>
            </a:endParaRPr>
          </a:p>
        </p:txBody>
      </p:sp>
      <p:sp>
        <p:nvSpPr>
          <p:cNvPr id="68620" name="AutoShape 12">
            <a:extLst>
              <a:ext uri="{FF2B5EF4-FFF2-40B4-BE49-F238E27FC236}">
                <a16:creationId xmlns:a16="http://schemas.microsoft.com/office/drawing/2014/main" id="{444F94BC-BCA0-8CC5-1CAA-6B1E22BD1002}"/>
              </a:ext>
            </a:extLst>
          </p:cNvPr>
          <p:cNvSpPr>
            <a:spLocks noChangeArrowheads="1"/>
          </p:cNvSpPr>
          <p:nvPr/>
        </p:nvSpPr>
        <p:spPr bwMode="auto">
          <a:xfrm>
            <a:off x="7086600" y="3581400"/>
            <a:ext cx="1281113" cy="762000"/>
          </a:xfrm>
          <a:prstGeom prst="rightArrow">
            <a:avLst>
              <a:gd name="adj1" fmla="val 50000"/>
              <a:gd name="adj2" fmla="val 42031"/>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a typeface="ＭＳ Ｐゴシック" panose="020B0600070205080204" pitchFamily="34" charset="-128"/>
              <a:cs typeface="Arial" panose="020B0604020202020204" pitchFamily="34" charset="0"/>
            </a:endParaRPr>
          </a:p>
        </p:txBody>
      </p:sp>
      <p:sp>
        <p:nvSpPr>
          <p:cNvPr id="68621" name="Text Box 14">
            <a:extLst>
              <a:ext uri="{FF2B5EF4-FFF2-40B4-BE49-F238E27FC236}">
                <a16:creationId xmlns:a16="http://schemas.microsoft.com/office/drawing/2014/main" id="{4DFFD493-E4A8-7F9F-A455-AF3ED3BD549B}"/>
              </a:ext>
            </a:extLst>
          </p:cNvPr>
          <p:cNvSpPr txBox="1">
            <a:spLocks noChangeArrowheads="1"/>
          </p:cNvSpPr>
          <p:nvPr/>
        </p:nvSpPr>
        <p:spPr bwMode="auto">
          <a:xfrm>
            <a:off x="381000" y="39624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t>INPUT</a:t>
            </a:r>
          </a:p>
        </p:txBody>
      </p:sp>
      <p:sp>
        <p:nvSpPr>
          <p:cNvPr id="68622" name="Text Box 15">
            <a:extLst>
              <a:ext uri="{FF2B5EF4-FFF2-40B4-BE49-F238E27FC236}">
                <a16:creationId xmlns:a16="http://schemas.microsoft.com/office/drawing/2014/main" id="{5961722A-AD33-343F-DE7C-88B27958A45B}"/>
              </a:ext>
            </a:extLst>
          </p:cNvPr>
          <p:cNvSpPr txBox="1">
            <a:spLocks noChangeArrowheads="1"/>
          </p:cNvSpPr>
          <p:nvPr/>
        </p:nvSpPr>
        <p:spPr bwMode="auto">
          <a:xfrm>
            <a:off x="7086600" y="3810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t>OUTPUT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70658" name="Rectangle 4">
            <a:extLst>
              <a:ext uri="{FF2B5EF4-FFF2-40B4-BE49-F238E27FC236}">
                <a16:creationId xmlns:a16="http://schemas.microsoft.com/office/drawing/2014/main" id="{64485709-B681-7004-B679-DB45836963E7}"/>
              </a:ext>
            </a:extLst>
          </p:cNvPr>
          <p:cNvSpPr>
            <a:spLocks noGrp="1" noChangeArrowheads="1"/>
          </p:cNvSpPr>
          <p:nvPr>
            <p:ph type="title"/>
          </p:nvPr>
        </p:nvSpPr>
        <p:spPr/>
        <p:txBody>
          <a:bodyPr/>
          <a:lstStyle/>
          <a:p>
            <a:pPr eaLnBrk="1" hangingPunct="1"/>
            <a:r>
              <a:rPr lang="en-US" altLang="en-US"/>
              <a:t>A Typical PC CPU Board</a:t>
            </a:r>
          </a:p>
        </p:txBody>
      </p:sp>
      <p:pic>
        <p:nvPicPr>
          <p:cNvPr id="70659" name="Picture 6" descr="Socket AM2 AMD mATX Motherboard">
            <a:extLst>
              <a:ext uri="{FF2B5EF4-FFF2-40B4-BE49-F238E27FC236}">
                <a16:creationId xmlns:a16="http://schemas.microsoft.com/office/drawing/2014/main" id="{23696450-B2D0-CD55-7B1C-249EE888A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907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0E2D149-7482-D09D-2CBE-6E6C214C5938}"/>
              </a:ext>
            </a:extLst>
          </p:cNvPr>
          <p:cNvSpPr>
            <a:spLocks noGrp="1" noChangeArrowheads="1"/>
          </p:cNvSpPr>
          <p:nvPr>
            <p:ph type="title"/>
          </p:nvPr>
        </p:nvSpPr>
        <p:spPr>
          <a:xfrm>
            <a:off x="457200" y="292100"/>
            <a:ext cx="8229600" cy="698500"/>
          </a:xfrm>
        </p:spPr>
        <p:txBody>
          <a:bodyPr/>
          <a:lstStyle/>
          <a:p>
            <a:pPr eaLnBrk="1" hangingPunct="1"/>
            <a:r>
              <a:rPr lang="en-US" altLang="en-US"/>
              <a:t>The Uber Stack</a:t>
            </a:r>
          </a:p>
        </p:txBody>
      </p:sp>
      <p:sp>
        <p:nvSpPr>
          <p:cNvPr id="18435" name="Slide Number Placeholder 3">
            <a:extLst>
              <a:ext uri="{FF2B5EF4-FFF2-40B4-BE49-F238E27FC236}">
                <a16:creationId xmlns:a16="http://schemas.microsoft.com/office/drawing/2014/main" id="{71AEC9F6-244B-EB8A-3DAE-AAFE7631A169}"/>
              </a:ext>
            </a:extLst>
          </p:cNvPr>
          <p:cNvSpPr>
            <a:spLocks noGrp="1" noChangeArrowheads="1"/>
          </p:cNvSpPr>
          <p:nvPr>
            <p:ph type="sldNum" sz="quarter" idx="12"/>
          </p:nvPr>
        </p:nvSpPr>
        <p:spPr bwMode="auto">
          <a:xfrm>
            <a:off x="381000" y="62484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Calibri" panose="020F0502020204030204" pitchFamily="34" charset="0"/>
              </a:defRPr>
            </a:lvl1pPr>
            <a:lvl2pPr marL="742950" indent="-285750" defTabSz="917575">
              <a:defRPr>
                <a:solidFill>
                  <a:schemeClr val="tx1"/>
                </a:solidFill>
                <a:latin typeface="Calibri" panose="020F0502020204030204" pitchFamily="34" charset="0"/>
              </a:defRPr>
            </a:lvl2pPr>
            <a:lvl3pPr marL="1143000" indent="-228600" defTabSz="917575">
              <a:defRPr>
                <a:solidFill>
                  <a:schemeClr val="tx1"/>
                </a:solidFill>
                <a:latin typeface="Calibri" panose="020F0502020204030204" pitchFamily="34" charset="0"/>
              </a:defRPr>
            </a:lvl3pPr>
            <a:lvl4pPr marL="1600200" indent="-228600" defTabSz="917575">
              <a:defRPr>
                <a:solidFill>
                  <a:schemeClr val="tx1"/>
                </a:solidFill>
                <a:latin typeface="Calibri" panose="020F0502020204030204" pitchFamily="34" charset="0"/>
              </a:defRPr>
            </a:lvl4pPr>
            <a:lvl5pPr marL="2057400" indent="-228600" defTabSz="917575">
              <a:defRPr>
                <a:solidFill>
                  <a:schemeClr val="tx1"/>
                </a:solidFill>
                <a:latin typeface="Calibri" panose="020F0502020204030204" pitchFamily="34" charset="0"/>
              </a:defRPr>
            </a:lvl5pPr>
            <a:lvl6pPr marL="2514600" indent="-228600" defTabSz="917575" eaLnBrk="0" fontAlgn="base" hangingPunct="0">
              <a:spcBef>
                <a:spcPct val="0"/>
              </a:spcBef>
              <a:spcAft>
                <a:spcPct val="0"/>
              </a:spcAft>
              <a:defRPr>
                <a:solidFill>
                  <a:schemeClr val="tx1"/>
                </a:solidFill>
                <a:latin typeface="Calibri" panose="020F0502020204030204" pitchFamily="34" charset="0"/>
              </a:defRPr>
            </a:lvl6pPr>
            <a:lvl7pPr marL="2971800" indent="-228600" defTabSz="917575" eaLnBrk="0" fontAlgn="base" hangingPunct="0">
              <a:spcBef>
                <a:spcPct val="0"/>
              </a:spcBef>
              <a:spcAft>
                <a:spcPct val="0"/>
              </a:spcAft>
              <a:defRPr>
                <a:solidFill>
                  <a:schemeClr val="tx1"/>
                </a:solidFill>
                <a:latin typeface="Calibri" panose="020F0502020204030204" pitchFamily="34" charset="0"/>
              </a:defRPr>
            </a:lvl7pPr>
            <a:lvl8pPr marL="3429000" indent="-228600" defTabSz="917575" eaLnBrk="0" fontAlgn="base" hangingPunct="0">
              <a:spcBef>
                <a:spcPct val="0"/>
              </a:spcBef>
              <a:spcAft>
                <a:spcPct val="0"/>
              </a:spcAft>
              <a:defRPr>
                <a:solidFill>
                  <a:schemeClr val="tx1"/>
                </a:solidFill>
                <a:latin typeface="Calibri" panose="020F0502020204030204" pitchFamily="34" charset="0"/>
              </a:defRPr>
            </a:lvl8pPr>
            <a:lvl9pPr marL="3886200" indent="-228600" defTabSz="917575" eaLnBrk="0" fontAlgn="base" hangingPunct="0">
              <a:spcBef>
                <a:spcPct val="0"/>
              </a:spcBef>
              <a:spcAft>
                <a:spcPct val="0"/>
              </a:spcAft>
              <a:defRPr>
                <a:solidFill>
                  <a:schemeClr val="tx1"/>
                </a:solidFill>
                <a:latin typeface="Calibri" panose="020F0502020204030204" pitchFamily="34" charset="0"/>
              </a:defRPr>
            </a:lvl9pPr>
          </a:lstStyle>
          <a:p>
            <a:pPr algn="l"/>
            <a:fld id="{C6404A0D-DBFE-5744-8D0A-8A776290A389}" type="slidenum">
              <a:rPr lang="en-US" altLang="en-US" sz="1400" smtClean="0">
                <a:latin typeface="Arial" panose="020B0604020202020204" pitchFamily="34" charset="0"/>
                <a:ea typeface="ＭＳ Ｐゴシック" panose="020B0600070205080204" pitchFamily="34" charset="-128"/>
              </a:rPr>
              <a:pPr algn="l"/>
              <a:t>3</a:t>
            </a:fld>
            <a:endParaRPr lang="en-US" altLang="en-US" sz="1400">
              <a:latin typeface="Arial" panose="020B0604020202020204" pitchFamily="34" charset="0"/>
              <a:ea typeface="ＭＳ Ｐゴシック" panose="020B0600070205080204" pitchFamily="34" charset="-128"/>
            </a:endParaRPr>
          </a:p>
        </p:txBody>
      </p:sp>
      <p:graphicFrame>
        <p:nvGraphicFramePr>
          <p:cNvPr id="254077" name="Group 125">
            <a:extLst>
              <a:ext uri="{FF2B5EF4-FFF2-40B4-BE49-F238E27FC236}">
                <a16:creationId xmlns:a16="http://schemas.microsoft.com/office/drawing/2014/main" id="{8CB9A675-F28B-B58A-2592-FED54A0197CE}"/>
              </a:ext>
            </a:extLst>
          </p:cNvPr>
          <p:cNvGraphicFramePr>
            <a:graphicFrameLocks noGrp="1"/>
          </p:cNvGraphicFramePr>
          <p:nvPr/>
        </p:nvGraphicFramePr>
        <p:xfrm>
          <a:off x="889000" y="1066800"/>
          <a:ext cx="7467600" cy="4508502"/>
        </p:xfrm>
        <a:graphic>
          <a:graphicData uri="http://schemas.openxmlformats.org/drawingml/2006/table">
            <a:tbl>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gridCol w="1866900">
                  <a:extLst>
                    <a:ext uri="{9D8B030D-6E8A-4147-A177-3AD203B41FA5}">
                      <a16:colId xmlns:a16="http://schemas.microsoft.com/office/drawing/2014/main" val="20003"/>
                    </a:ext>
                  </a:extLst>
                </a:gridCol>
              </a:tblGrid>
              <a:tr h="1062038">
                <a:tc gridSpan="4">
                  <a:txBody>
                    <a:bodyPr/>
                    <a:lstStyle/>
                    <a:p>
                      <a:pPr marL="0" marR="0" lvl="0" indent="0" algn="ctr" defTabSz="914400" rtl="0" eaLnBrk="0" fontAlgn="base" latinLnBrk="0" hangingPunct="0">
                        <a:lnSpc>
                          <a:spcPct val="100000"/>
                        </a:lnSpc>
                        <a:spcBef>
                          <a:spcPct val="80000"/>
                        </a:spcBef>
                        <a:spcAft>
                          <a:spcPct val="0"/>
                        </a:spcAft>
                        <a:buClr>
                          <a:srgbClr val="003366"/>
                        </a:buClr>
                        <a:buSzPct val="85000"/>
                        <a:buFont typeface="Wingdings" pitchFamily="64" charset="2"/>
                        <a:buNone/>
                        <a:tabLst/>
                      </a:pPr>
                      <a:r>
                        <a:rPr kumimoji="0" lang="en-US" sz="2800" b="0" i="0" u="none" strike="noStrike" cap="none" normalizeH="0" baseline="0" dirty="0">
                          <a:ln>
                            <a:noFill/>
                          </a:ln>
                          <a:solidFill>
                            <a:schemeClr val="bg1"/>
                          </a:solidFill>
                          <a:effectLst/>
                          <a:latin typeface="Arial" pitchFamily="64" charset="0"/>
                        </a:rPr>
                        <a:t>Applications</a:t>
                      </a:r>
                    </a:p>
                  </a:txBody>
                  <a:tcPr marL="0" marR="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438">
                <a:tc gridSpan="4">
                  <a:txBody>
                    <a:bodyPr/>
                    <a:lstStyle/>
                    <a:p>
                      <a:pPr marL="0" marR="0" lvl="0" indent="0" algn="ctr" defTabSz="914400" rtl="0" eaLnBrk="0" fontAlgn="base" latinLnBrk="0" hangingPunct="0">
                        <a:lnSpc>
                          <a:spcPct val="100000"/>
                        </a:lnSpc>
                        <a:spcBef>
                          <a:spcPct val="80000"/>
                        </a:spcBef>
                        <a:spcAft>
                          <a:spcPct val="0"/>
                        </a:spcAft>
                        <a:buClr>
                          <a:srgbClr val="003366"/>
                        </a:buClr>
                        <a:buSzPct val="85000"/>
                        <a:buFont typeface="Wingdings" pitchFamily="64" charset="2"/>
                        <a:buNone/>
                        <a:tabLst/>
                      </a:pPr>
                      <a:r>
                        <a:rPr kumimoji="0" lang="en-US" sz="2800" b="0" i="0" u="none" strike="noStrike" cap="none" normalizeH="0" baseline="0">
                          <a:ln>
                            <a:noFill/>
                          </a:ln>
                          <a:solidFill>
                            <a:schemeClr val="bg1"/>
                          </a:solidFill>
                          <a:effectLst/>
                          <a:latin typeface="Arial" pitchFamily="64" charset="0"/>
                        </a:rPr>
                        <a:t>Middleware</a:t>
                      </a:r>
                    </a:p>
                  </a:txBody>
                  <a:tcPr marL="0" marR="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81025">
                <a:tc gridSpan="4">
                  <a:txBody>
                    <a:bodyPr/>
                    <a:lstStyle/>
                    <a:p>
                      <a:pPr marL="0" marR="0" lvl="0" indent="0" algn="ctr" defTabSz="914400" rtl="0" eaLnBrk="0" fontAlgn="base" latinLnBrk="0" hangingPunct="0">
                        <a:lnSpc>
                          <a:spcPct val="100000"/>
                        </a:lnSpc>
                        <a:spcBef>
                          <a:spcPct val="80000"/>
                        </a:spcBef>
                        <a:spcAft>
                          <a:spcPct val="0"/>
                        </a:spcAft>
                        <a:buClr>
                          <a:srgbClr val="003366"/>
                        </a:buClr>
                        <a:buSzPct val="85000"/>
                        <a:buFont typeface="Wingdings" pitchFamily="64" charset="2"/>
                        <a:buNone/>
                        <a:tabLst/>
                      </a:pPr>
                      <a:r>
                        <a:rPr kumimoji="0" lang="en-US" sz="2800" b="0" i="0" u="none" strike="noStrike" cap="none" normalizeH="0" baseline="0">
                          <a:ln>
                            <a:noFill/>
                          </a:ln>
                          <a:solidFill>
                            <a:schemeClr val="bg1"/>
                          </a:solidFill>
                          <a:effectLst/>
                          <a:latin typeface="Arial" pitchFamily="64" charset="0"/>
                        </a:rPr>
                        <a:t>Operating Systems</a:t>
                      </a:r>
                    </a:p>
                  </a:txBody>
                  <a:tcPr marL="0" marR="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81025">
                <a:tc gridSpan="4">
                  <a:txBody>
                    <a:bodyPr/>
                    <a:lstStyle/>
                    <a:p>
                      <a:pPr marL="0" marR="0" lvl="0" indent="0" algn="ctr" defTabSz="914400" rtl="0" eaLnBrk="0" fontAlgn="base" latinLnBrk="0" hangingPunct="0">
                        <a:lnSpc>
                          <a:spcPct val="100000"/>
                        </a:lnSpc>
                        <a:spcBef>
                          <a:spcPct val="80000"/>
                        </a:spcBef>
                        <a:spcAft>
                          <a:spcPct val="0"/>
                        </a:spcAft>
                        <a:buClr>
                          <a:srgbClr val="003366"/>
                        </a:buClr>
                        <a:buSzPct val="85000"/>
                        <a:buFont typeface="Wingdings" pitchFamily="64" charset="2"/>
                        <a:buNone/>
                        <a:tabLst/>
                      </a:pPr>
                      <a:r>
                        <a:rPr kumimoji="0" lang="en-US" sz="2800" b="0" i="0" u="none" strike="noStrike" cap="none" normalizeH="0" baseline="0">
                          <a:ln>
                            <a:noFill/>
                          </a:ln>
                          <a:solidFill>
                            <a:schemeClr val="bg1"/>
                          </a:solidFill>
                          <a:effectLst/>
                          <a:latin typeface="Arial" pitchFamily="64" charset="0"/>
                        </a:rPr>
                        <a:t>Computers</a:t>
                      </a:r>
                    </a:p>
                  </a:txBody>
                  <a:tcPr marL="0" marR="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81025">
                <a:tc>
                  <a:txBody>
                    <a:bodyPr/>
                    <a:lstStyle/>
                    <a:p>
                      <a:pPr marL="0" marR="0" lvl="0" indent="0" algn="ctr" defTabSz="914400" rtl="0" eaLnBrk="0" fontAlgn="base" latinLnBrk="0" hangingPunct="0">
                        <a:lnSpc>
                          <a:spcPct val="100000"/>
                        </a:lnSpc>
                        <a:spcBef>
                          <a:spcPct val="80000"/>
                        </a:spcBef>
                        <a:spcAft>
                          <a:spcPct val="0"/>
                        </a:spcAft>
                        <a:buClr>
                          <a:srgbClr val="003366"/>
                        </a:buClr>
                        <a:buSzPct val="85000"/>
                        <a:buFont typeface="Wingdings" pitchFamily="64" charset="2"/>
                        <a:buNone/>
                        <a:tabLst/>
                      </a:pPr>
                      <a:r>
                        <a:rPr kumimoji="0" lang="en-US" sz="2400" b="0" i="0" u="none" strike="noStrike" cap="none" normalizeH="0" baseline="0">
                          <a:ln>
                            <a:noFill/>
                          </a:ln>
                          <a:solidFill>
                            <a:schemeClr val="bg1"/>
                          </a:solidFill>
                          <a:effectLst/>
                          <a:latin typeface="Arial" pitchFamily="64" charset="0"/>
                        </a:rPr>
                        <a:t>Processors</a:t>
                      </a:r>
                    </a:p>
                  </a:txBody>
                  <a:tcPr marL="0" marR="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ctr" defTabSz="914400" rtl="0" eaLnBrk="0" fontAlgn="base" latinLnBrk="0" hangingPunct="0">
                        <a:lnSpc>
                          <a:spcPct val="100000"/>
                        </a:lnSpc>
                        <a:spcBef>
                          <a:spcPct val="80000"/>
                        </a:spcBef>
                        <a:spcAft>
                          <a:spcPct val="0"/>
                        </a:spcAft>
                        <a:buClr>
                          <a:srgbClr val="003366"/>
                        </a:buClr>
                        <a:buSzPct val="85000"/>
                        <a:buFont typeface="Wingdings" pitchFamily="64" charset="2"/>
                        <a:buNone/>
                        <a:tabLst/>
                      </a:pPr>
                      <a:r>
                        <a:rPr kumimoji="0" lang="en-US" sz="2400" b="0" i="0" u="none" strike="noStrike" cap="none" normalizeH="0" baseline="0">
                          <a:ln>
                            <a:noFill/>
                          </a:ln>
                          <a:solidFill>
                            <a:schemeClr val="bg1"/>
                          </a:solidFill>
                          <a:effectLst/>
                          <a:latin typeface="Arial" pitchFamily="64" charset="0"/>
                        </a:rPr>
                        <a:t>Memories</a:t>
                      </a:r>
                      <a:endParaRPr kumimoji="0" lang="en-US" sz="2800" b="0" i="0" u="none" strike="noStrike" cap="none" normalizeH="0" baseline="0">
                        <a:ln>
                          <a:noFill/>
                        </a:ln>
                        <a:solidFill>
                          <a:schemeClr val="bg1"/>
                        </a:solidFill>
                        <a:effectLst/>
                        <a:latin typeface="Arial" pitchFamily="64" charset="0"/>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ctr" defTabSz="914400" rtl="0" eaLnBrk="0" fontAlgn="base" latinLnBrk="0" hangingPunct="0">
                        <a:lnSpc>
                          <a:spcPct val="100000"/>
                        </a:lnSpc>
                        <a:spcBef>
                          <a:spcPct val="80000"/>
                        </a:spcBef>
                        <a:spcAft>
                          <a:spcPct val="0"/>
                        </a:spcAft>
                        <a:buClr>
                          <a:srgbClr val="003366"/>
                        </a:buClr>
                        <a:buSzPct val="85000"/>
                        <a:buFont typeface="Wingdings" pitchFamily="64" charset="2"/>
                        <a:buNone/>
                        <a:tabLst/>
                      </a:pPr>
                      <a:r>
                        <a:rPr kumimoji="0" lang="en-US" sz="1600" b="0" i="0" u="none" strike="noStrike" cap="none" normalizeH="0" baseline="0">
                          <a:ln>
                            <a:noFill/>
                          </a:ln>
                          <a:solidFill>
                            <a:schemeClr val="bg1"/>
                          </a:solidFill>
                          <a:effectLst/>
                          <a:latin typeface="Arial" pitchFamily="64" charset="0"/>
                        </a:rPr>
                        <a:t>Display Components</a:t>
                      </a:r>
                      <a:endParaRPr kumimoji="0" lang="en-US" sz="2800" b="0" i="0" u="none" strike="noStrike" cap="none" normalizeH="0" baseline="0">
                        <a:ln>
                          <a:noFill/>
                        </a:ln>
                        <a:solidFill>
                          <a:schemeClr val="bg1"/>
                        </a:solidFill>
                        <a:effectLst/>
                        <a:latin typeface="Arial" pitchFamily="64" charset="0"/>
                      </a:endParaRP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a:txBody>
                    <a:bodyPr/>
                    <a:lstStyle/>
                    <a:p>
                      <a:pPr marL="0" marR="0" lvl="0" indent="0" algn="ctr" defTabSz="914400" rtl="0" eaLnBrk="0" fontAlgn="base" latinLnBrk="0" hangingPunct="0">
                        <a:lnSpc>
                          <a:spcPct val="100000"/>
                        </a:lnSpc>
                        <a:spcBef>
                          <a:spcPct val="80000"/>
                        </a:spcBef>
                        <a:spcAft>
                          <a:spcPct val="0"/>
                        </a:spcAft>
                        <a:buClr>
                          <a:srgbClr val="003366"/>
                        </a:buClr>
                        <a:buSzPct val="85000"/>
                        <a:buFont typeface="Wingdings" pitchFamily="64" charset="2"/>
                        <a:buNone/>
                        <a:tabLst/>
                      </a:pPr>
                      <a:r>
                        <a:rPr kumimoji="0" lang="en-US" sz="2000" b="0" i="0" u="none" strike="noStrike" cap="none" normalizeH="0" baseline="0">
                          <a:ln>
                            <a:noFill/>
                          </a:ln>
                          <a:solidFill>
                            <a:schemeClr val="bg1"/>
                          </a:solidFill>
                          <a:effectLst/>
                          <a:latin typeface="Arial" pitchFamily="64" charset="0"/>
                        </a:rPr>
                        <a:t>Interconnects</a:t>
                      </a:r>
                      <a:endParaRPr kumimoji="0" lang="en-US" sz="2400" b="0" i="0" u="none" strike="noStrike" cap="none" normalizeH="0" baseline="0">
                        <a:ln>
                          <a:noFill/>
                        </a:ln>
                        <a:solidFill>
                          <a:schemeClr val="bg1"/>
                        </a:solidFill>
                        <a:effectLst/>
                        <a:latin typeface="Arial" pitchFamily="64" charset="0"/>
                      </a:endParaRPr>
                    </a:p>
                  </a:txBody>
                  <a:tcPr marL="0" marR="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extLst>
                  <a:ext uri="{0D108BD9-81ED-4DB2-BD59-A6C34878D82A}">
                    <a16:rowId xmlns:a16="http://schemas.microsoft.com/office/drawing/2014/main" val="10004"/>
                  </a:ext>
                </a:extLst>
              </a:tr>
              <a:tr h="579438">
                <a:tc gridSpan="4">
                  <a:txBody>
                    <a:bodyPr/>
                    <a:lstStyle/>
                    <a:p>
                      <a:pPr marL="0" marR="0" lvl="0" indent="0" algn="ctr" defTabSz="914400" rtl="0" eaLnBrk="0" fontAlgn="base" latinLnBrk="0" hangingPunct="0">
                        <a:lnSpc>
                          <a:spcPct val="100000"/>
                        </a:lnSpc>
                        <a:spcBef>
                          <a:spcPct val="80000"/>
                        </a:spcBef>
                        <a:spcAft>
                          <a:spcPct val="0"/>
                        </a:spcAft>
                        <a:buClr>
                          <a:srgbClr val="003366"/>
                        </a:buClr>
                        <a:buSzPct val="85000"/>
                        <a:buFont typeface="Wingdings" pitchFamily="64" charset="2"/>
                        <a:buNone/>
                        <a:tabLst/>
                      </a:pPr>
                      <a:r>
                        <a:rPr kumimoji="0" lang="en-US" sz="2800" b="0" i="0" u="none" strike="noStrike" cap="none" normalizeH="0" baseline="0">
                          <a:ln>
                            <a:noFill/>
                          </a:ln>
                          <a:solidFill>
                            <a:schemeClr val="bg1"/>
                          </a:solidFill>
                          <a:effectLst/>
                          <a:latin typeface="Arial" pitchFamily="64" charset="0"/>
                        </a:rPr>
                        <a:t>Materials</a:t>
                      </a:r>
                    </a:p>
                  </a:txBody>
                  <a:tcPr marL="0" marR="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544513">
                <a:tc gridSpan="4">
                  <a:txBody>
                    <a:bodyPr/>
                    <a:lstStyle/>
                    <a:p>
                      <a:pPr marL="0" marR="0" lvl="0" indent="0" algn="ctr" defTabSz="914400" rtl="0" eaLnBrk="0" fontAlgn="base" latinLnBrk="0" hangingPunct="0">
                        <a:lnSpc>
                          <a:spcPct val="100000"/>
                        </a:lnSpc>
                        <a:spcBef>
                          <a:spcPct val="80000"/>
                        </a:spcBef>
                        <a:spcAft>
                          <a:spcPct val="0"/>
                        </a:spcAft>
                        <a:buClr>
                          <a:srgbClr val="003366"/>
                        </a:buClr>
                        <a:buSzPct val="85000"/>
                        <a:buFont typeface="Wingdings" pitchFamily="64" charset="2"/>
                        <a:buNone/>
                        <a:tabLst/>
                      </a:pPr>
                      <a:r>
                        <a:rPr kumimoji="0" lang="en-US" sz="2800" b="0" i="0" u="none" strike="noStrike" cap="none" normalizeH="0" baseline="0" dirty="0">
                          <a:ln>
                            <a:noFill/>
                          </a:ln>
                          <a:solidFill>
                            <a:schemeClr val="bg1"/>
                          </a:solidFill>
                          <a:effectLst/>
                          <a:latin typeface="Arial" pitchFamily="64" charset="0"/>
                        </a:rPr>
                        <a:t>Physics</a:t>
                      </a:r>
                    </a:p>
                  </a:txBody>
                  <a:tcPr marL="0" marR="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195"/>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18460" name="TextBox 2">
            <a:extLst>
              <a:ext uri="{FF2B5EF4-FFF2-40B4-BE49-F238E27FC236}">
                <a16:creationId xmlns:a16="http://schemas.microsoft.com/office/drawing/2014/main" id="{32B116B8-8CCD-18B6-BD4C-BE0FD0A0212F}"/>
              </a:ext>
            </a:extLst>
          </p:cNvPr>
          <p:cNvSpPr txBox="1">
            <a:spLocks noChangeArrowheads="1"/>
          </p:cNvSpPr>
          <p:nvPr/>
        </p:nvSpPr>
        <p:spPr bwMode="auto">
          <a:xfrm>
            <a:off x="152400" y="3352800"/>
            <a:ext cx="53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t>H</a:t>
            </a:r>
          </a:p>
          <a:p>
            <a:pPr eaLnBrk="1" hangingPunct="1"/>
            <a: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t>A</a:t>
            </a:r>
          </a:p>
          <a:p>
            <a:pPr eaLnBrk="1" hangingPunct="1"/>
            <a: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t>R</a:t>
            </a:r>
            <a:b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br>
            <a: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t>D</a:t>
            </a:r>
            <a:b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br>
            <a: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t>W</a:t>
            </a:r>
            <a:b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br>
            <a: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t>A</a:t>
            </a:r>
            <a:b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br>
            <a: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t>R</a:t>
            </a:r>
            <a:b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br>
            <a:r>
              <a:rPr lang="en-US" altLang="en-US">
                <a:solidFill>
                  <a:srgbClr val="FF0000"/>
                </a:solidFill>
                <a:latin typeface="Tahoma" panose="020B0604030504040204" pitchFamily="34" charset="0"/>
                <a:ea typeface="ＭＳ Ｐゴシック" panose="020B0600070205080204" pitchFamily="34" charset="-128"/>
                <a:cs typeface="Arial" panose="020B0604020202020204" pitchFamily="34" charset="0"/>
              </a:rPr>
              <a:t>E</a:t>
            </a:r>
          </a:p>
        </p:txBody>
      </p:sp>
      <p:sp>
        <p:nvSpPr>
          <p:cNvPr id="18461" name="TextBox 3">
            <a:extLst>
              <a:ext uri="{FF2B5EF4-FFF2-40B4-BE49-F238E27FC236}">
                <a16:creationId xmlns:a16="http://schemas.microsoft.com/office/drawing/2014/main" id="{BD2E07F9-1220-24E9-B8A3-E842CC62D295}"/>
              </a:ext>
            </a:extLst>
          </p:cNvPr>
          <p:cNvSpPr txBox="1">
            <a:spLocks noChangeArrowheads="1"/>
          </p:cNvSpPr>
          <p:nvPr/>
        </p:nvSpPr>
        <p:spPr bwMode="auto">
          <a:xfrm>
            <a:off x="152400" y="990600"/>
            <a:ext cx="381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a:solidFill>
                  <a:srgbClr val="363636"/>
                </a:solidFill>
                <a:latin typeface="Tahoma" panose="020B0604030504040204" pitchFamily="34" charset="0"/>
                <a:ea typeface="ＭＳ Ｐゴシック" panose="020B0600070205080204" pitchFamily="34" charset="-128"/>
                <a:cs typeface="Arial" panose="020B0604020202020204" pitchFamily="34" charset="0"/>
              </a:rPr>
              <a:t>S</a:t>
            </a:r>
            <a:br>
              <a:rPr lang="en-US" altLang="en-US">
                <a:solidFill>
                  <a:srgbClr val="363636"/>
                </a:solidFill>
                <a:latin typeface="Tahoma" panose="020B0604030504040204" pitchFamily="34" charset="0"/>
                <a:ea typeface="ＭＳ Ｐゴシック" panose="020B0600070205080204" pitchFamily="34" charset="-128"/>
                <a:cs typeface="Arial" panose="020B0604020202020204" pitchFamily="34" charset="0"/>
              </a:rPr>
            </a:br>
            <a:r>
              <a:rPr lang="en-US" altLang="en-US">
                <a:solidFill>
                  <a:srgbClr val="363636"/>
                </a:solidFill>
                <a:latin typeface="Tahoma" panose="020B0604030504040204" pitchFamily="34" charset="0"/>
                <a:ea typeface="ＭＳ Ｐゴシック" panose="020B0600070205080204" pitchFamily="34" charset="-128"/>
                <a:cs typeface="Arial" panose="020B0604020202020204" pitchFamily="34" charset="0"/>
              </a:rPr>
              <a:t>O</a:t>
            </a:r>
            <a:br>
              <a:rPr lang="en-US" altLang="en-US">
                <a:solidFill>
                  <a:srgbClr val="363636"/>
                </a:solidFill>
                <a:latin typeface="Tahoma" panose="020B0604030504040204" pitchFamily="34" charset="0"/>
                <a:ea typeface="ＭＳ Ｐゴシック" panose="020B0600070205080204" pitchFamily="34" charset="-128"/>
                <a:cs typeface="Arial" panose="020B0604020202020204" pitchFamily="34" charset="0"/>
              </a:rPr>
            </a:br>
            <a:r>
              <a:rPr lang="en-US" altLang="en-US">
                <a:solidFill>
                  <a:srgbClr val="363636"/>
                </a:solidFill>
                <a:latin typeface="Tahoma" panose="020B0604030504040204" pitchFamily="34" charset="0"/>
                <a:ea typeface="ＭＳ Ｐゴシック" panose="020B0600070205080204" pitchFamily="34" charset="-128"/>
                <a:cs typeface="Arial" panose="020B0604020202020204" pitchFamily="34" charset="0"/>
              </a:rPr>
              <a:t>F</a:t>
            </a:r>
            <a:br>
              <a:rPr lang="en-US" altLang="en-US">
                <a:solidFill>
                  <a:srgbClr val="363636"/>
                </a:solidFill>
                <a:latin typeface="Tahoma" panose="020B0604030504040204" pitchFamily="34" charset="0"/>
                <a:ea typeface="ＭＳ Ｐゴシック" panose="020B0600070205080204" pitchFamily="34" charset="-128"/>
                <a:cs typeface="Arial" panose="020B0604020202020204" pitchFamily="34" charset="0"/>
              </a:rPr>
            </a:br>
            <a:r>
              <a:rPr lang="en-US" altLang="en-US">
                <a:solidFill>
                  <a:srgbClr val="363636"/>
                </a:solidFill>
                <a:latin typeface="Tahoma" panose="020B0604030504040204" pitchFamily="34" charset="0"/>
                <a:ea typeface="ＭＳ Ｐゴシック" panose="020B0600070205080204" pitchFamily="34" charset="-128"/>
                <a:cs typeface="Arial" panose="020B0604020202020204" pitchFamily="34" charset="0"/>
              </a:rPr>
              <a:t>T</a:t>
            </a:r>
            <a:br>
              <a:rPr lang="en-US" altLang="en-US">
                <a:solidFill>
                  <a:srgbClr val="363636"/>
                </a:solidFill>
                <a:latin typeface="Tahoma" panose="020B0604030504040204" pitchFamily="34" charset="0"/>
                <a:ea typeface="ＭＳ Ｐゴシック" panose="020B0600070205080204" pitchFamily="34" charset="-128"/>
                <a:cs typeface="Arial" panose="020B0604020202020204" pitchFamily="34" charset="0"/>
              </a:rPr>
            </a:br>
            <a:r>
              <a:rPr lang="en-US" altLang="en-US">
                <a:solidFill>
                  <a:srgbClr val="363636"/>
                </a:solidFill>
                <a:latin typeface="Tahoma" panose="020B0604030504040204" pitchFamily="34" charset="0"/>
                <a:ea typeface="ＭＳ Ｐゴシック" panose="020B0600070205080204" pitchFamily="34" charset="-128"/>
                <a:cs typeface="Arial" panose="020B0604020202020204" pitchFamily="34" charset="0"/>
              </a:rPr>
              <a:t>WA</a:t>
            </a:r>
            <a:br>
              <a:rPr lang="en-US" altLang="en-US">
                <a:solidFill>
                  <a:srgbClr val="363636"/>
                </a:solidFill>
                <a:latin typeface="Tahoma" panose="020B0604030504040204" pitchFamily="34" charset="0"/>
                <a:ea typeface="ＭＳ Ｐゴシック" panose="020B0600070205080204" pitchFamily="34" charset="-128"/>
                <a:cs typeface="Arial" panose="020B0604020202020204" pitchFamily="34" charset="0"/>
              </a:rPr>
            </a:br>
            <a:r>
              <a:rPr lang="en-US" altLang="en-US">
                <a:solidFill>
                  <a:srgbClr val="363636"/>
                </a:solidFill>
                <a:latin typeface="Tahoma" panose="020B0604030504040204" pitchFamily="34" charset="0"/>
                <a:ea typeface="ＭＳ Ｐゴシック" panose="020B0600070205080204" pitchFamily="34" charset="-128"/>
                <a:cs typeface="Arial" panose="020B0604020202020204" pitchFamily="34" charset="0"/>
              </a:rPr>
              <a:t>R</a:t>
            </a:r>
            <a:br>
              <a:rPr lang="en-US" altLang="en-US">
                <a:solidFill>
                  <a:srgbClr val="363636"/>
                </a:solidFill>
                <a:latin typeface="Tahoma" panose="020B0604030504040204" pitchFamily="34" charset="0"/>
                <a:ea typeface="ＭＳ Ｐゴシック" panose="020B0600070205080204" pitchFamily="34" charset="-128"/>
                <a:cs typeface="Arial" panose="020B0604020202020204" pitchFamily="34" charset="0"/>
              </a:rPr>
            </a:br>
            <a:r>
              <a:rPr lang="en-US" altLang="en-US">
                <a:solidFill>
                  <a:srgbClr val="363636"/>
                </a:solidFill>
                <a:latin typeface="Tahoma" panose="020B0604030504040204" pitchFamily="34" charset="0"/>
                <a:ea typeface="ＭＳ Ｐゴシック" panose="020B0600070205080204" pitchFamily="34" charset="-128"/>
                <a:cs typeface="Arial" panose="020B0604020202020204" pitchFamily="34" charset="0"/>
              </a:rPr>
              <a:t>E</a:t>
            </a:r>
            <a:br>
              <a:rPr lang="en-US" altLang="en-US">
                <a:solidFill>
                  <a:srgbClr val="7BFF7B"/>
                </a:solidFill>
                <a:latin typeface="Tahoma" panose="020B0604030504040204" pitchFamily="34" charset="0"/>
                <a:ea typeface="ＭＳ Ｐゴシック" panose="020B0600070205080204" pitchFamily="34" charset="-128"/>
                <a:cs typeface="Arial" panose="020B0604020202020204" pitchFamily="34" charset="0"/>
              </a:rPr>
            </a:br>
            <a:endParaRPr lang="en-US" altLang="en-US">
              <a:solidFill>
                <a:srgbClr val="7BFF7B"/>
              </a:solidFill>
              <a:latin typeface="Tahoma" panose="020B0604030504040204" pitchFamily="34" charset="0"/>
              <a:ea typeface="ＭＳ Ｐゴシック" panose="020B0600070205080204" pitchFamily="34" charset="-128"/>
              <a:cs typeface="Arial" panose="020B0604020202020204" pitchFamily="34"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3D6E967-0B23-9E9F-7B11-FDC2D08F3A06}"/>
              </a:ext>
            </a:extLst>
          </p:cNvPr>
          <p:cNvSpPr>
            <a:spLocks noGrp="1" noChangeArrowheads="1"/>
          </p:cNvSpPr>
          <p:nvPr>
            <p:ph type="title"/>
          </p:nvPr>
        </p:nvSpPr>
        <p:spPr/>
        <p:txBody>
          <a:bodyPr/>
          <a:lstStyle/>
          <a:p>
            <a:pPr eaLnBrk="1" hangingPunct="1"/>
            <a:r>
              <a:rPr lang="en-US" altLang="en-US"/>
              <a:t>Fetch, Decode, Execute Cycle</a:t>
            </a:r>
          </a:p>
        </p:txBody>
      </p:sp>
      <p:sp>
        <p:nvSpPr>
          <p:cNvPr id="72707" name="Rectangle 3">
            <a:extLst>
              <a:ext uri="{FF2B5EF4-FFF2-40B4-BE49-F238E27FC236}">
                <a16:creationId xmlns:a16="http://schemas.microsoft.com/office/drawing/2014/main" id="{793A41DC-FE39-B43C-98E2-02C6247983FA}"/>
              </a:ext>
            </a:extLst>
          </p:cNvPr>
          <p:cNvSpPr>
            <a:spLocks noGrp="1" noChangeArrowheads="1"/>
          </p:cNvSpPr>
          <p:nvPr>
            <p:ph idx="1"/>
          </p:nvPr>
        </p:nvSpPr>
        <p:spPr/>
        <p:txBody>
          <a:bodyPr/>
          <a:lstStyle/>
          <a:p>
            <a:pPr eaLnBrk="1" hangingPunct="1"/>
            <a:r>
              <a:rPr lang="en-US" altLang="en-US" sz="2800"/>
              <a:t>Computer instructions are stored (as bits) in memory.  To run a program, each instruction is:</a:t>
            </a:r>
          </a:p>
          <a:p>
            <a:pPr eaLnBrk="1" hangingPunct="1"/>
            <a:r>
              <a:rPr lang="en-US" altLang="en-US" sz="2800"/>
              <a:t>Fetched from memory.</a:t>
            </a:r>
          </a:p>
          <a:p>
            <a:pPr eaLnBrk="1" hangingPunct="1"/>
            <a:r>
              <a:rPr lang="en-US" altLang="en-US" sz="2800"/>
              <a:t>Decoded (the computer figures out what it should do based on the number).</a:t>
            </a:r>
          </a:p>
          <a:p>
            <a:pPr eaLnBrk="1" hangingPunct="1"/>
            <a:r>
              <a:rPr lang="en-US" altLang="en-US" sz="2800"/>
              <a:t>Then the instruction is executed.</a:t>
            </a:r>
          </a:p>
          <a:p>
            <a:pPr eaLnBrk="1" hangingPunct="1"/>
            <a:r>
              <a:rPr lang="en-US" altLang="en-US" sz="2800"/>
              <a:t>The speed at which this cycle occurs is determined</a:t>
            </a:r>
          </a:p>
          <a:p>
            <a:pPr eaLnBrk="1" hangingPunct="1"/>
            <a:r>
              <a:rPr lang="en-US" altLang="en-US" sz="2800"/>
              <a:t>		by the system clock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B2D1F1C-2B85-FC7C-A315-639915D60ACF}"/>
              </a:ext>
            </a:extLst>
          </p:cNvPr>
          <p:cNvSpPr>
            <a:spLocks noGrp="1" noChangeArrowheads="1"/>
          </p:cNvSpPr>
          <p:nvPr>
            <p:ph type="title"/>
          </p:nvPr>
        </p:nvSpPr>
        <p:spPr/>
        <p:txBody>
          <a:bodyPr/>
          <a:lstStyle/>
          <a:p>
            <a:pPr eaLnBrk="1" hangingPunct="1"/>
            <a:r>
              <a:rPr lang="en-US" altLang="en-US"/>
              <a:t>Cycle Times</a:t>
            </a:r>
          </a:p>
        </p:txBody>
      </p:sp>
      <p:sp>
        <p:nvSpPr>
          <p:cNvPr id="74755" name="Rectangle 3">
            <a:extLst>
              <a:ext uri="{FF2B5EF4-FFF2-40B4-BE49-F238E27FC236}">
                <a16:creationId xmlns:a16="http://schemas.microsoft.com/office/drawing/2014/main" id="{0487B6D4-6604-013F-6E87-BFC87E490B65}"/>
              </a:ext>
            </a:extLst>
          </p:cNvPr>
          <p:cNvSpPr>
            <a:spLocks noGrp="1" noChangeArrowheads="1"/>
          </p:cNvSpPr>
          <p:nvPr>
            <p:ph idx="1"/>
          </p:nvPr>
        </p:nvSpPr>
        <p:spPr/>
        <p:txBody>
          <a:bodyPr/>
          <a:lstStyle/>
          <a:p>
            <a:pPr eaLnBrk="1" hangingPunct="1"/>
            <a:r>
              <a:rPr lang="en-US" altLang="en-US"/>
              <a:t>Generally the faster your computer can get through a fetch-decode-execute cycle, the faster it will perform.</a:t>
            </a:r>
          </a:p>
          <a:p>
            <a:pPr eaLnBrk="1" hangingPunct="1"/>
            <a:r>
              <a:rPr lang="en-US" altLang="en-US"/>
              <a:t>Cycle times are measured in </a:t>
            </a:r>
            <a:r>
              <a:rPr lang="ja-JP" altLang="en-US">
                <a:latin typeface="Arial" panose="020B0604020202020204" pitchFamily="34" charset="0"/>
              </a:rPr>
              <a:t>“</a:t>
            </a:r>
            <a:r>
              <a:rPr lang="en-US" altLang="ja-JP">
                <a:solidFill>
                  <a:schemeClr val="accent2"/>
                </a:solidFill>
              </a:rPr>
              <a:t>gigahertz</a:t>
            </a:r>
            <a:r>
              <a:rPr lang="ja-JP" altLang="en-US">
                <a:latin typeface="Arial" panose="020B0604020202020204" pitchFamily="34" charset="0"/>
              </a:rPr>
              <a:t>”</a:t>
            </a:r>
            <a:r>
              <a:rPr lang="en-US" altLang="ja-JP"/>
              <a:t>, a billion cycles per second.</a:t>
            </a:r>
          </a:p>
          <a:p>
            <a:pPr eaLnBrk="1" hangingPunct="1"/>
            <a:r>
              <a:rPr lang="en-US" altLang="en-US"/>
              <a:t>PCs these days reach 3500 Megahertz or 3.5 Gigahertz (3 billion cycles/sec)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8A3EF37-756D-1301-994B-BD39B668E6BF}"/>
              </a:ext>
            </a:extLst>
          </p:cNvPr>
          <p:cNvSpPr>
            <a:spLocks noGrp="1" noChangeArrowheads="1"/>
          </p:cNvSpPr>
          <p:nvPr>
            <p:ph type="title"/>
          </p:nvPr>
        </p:nvSpPr>
        <p:spPr>
          <a:xfrm>
            <a:off x="685800" y="228600"/>
            <a:ext cx="7772400" cy="1143000"/>
          </a:xfrm>
        </p:spPr>
        <p:txBody>
          <a:bodyPr/>
          <a:lstStyle/>
          <a:p>
            <a:pPr eaLnBrk="1" hangingPunct="1"/>
            <a:r>
              <a:rPr lang="en-US" altLang="en-US"/>
              <a:t>Memory</a:t>
            </a:r>
          </a:p>
        </p:txBody>
      </p:sp>
      <p:sp>
        <p:nvSpPr>
          <p:cNvPr id="76803" name="Rectangle 3">
            <a:extLst>
              <a:ext uri="{FF2B5EF4-FFF2-40B4-BE49-F238E27FC236}">
                <a16:creationId xmlns:a16="http://schemas.microsoft.com/office/drawing/2014/main" id="{F50C962C-830C-6905-FB00-96E79EA6CB48}"/>
              </a:ext>
            </a:extLst>
          </p:cNvPr>
          <p:cNvSpPr>
            <a:spLocks noGrp="1" noChangeArrowheads="1"/>
          </p:cNvSpPr>
          <p:nvPr>
            <p:ph idx="1"/>
          </p:nvPr>
        </p:nvSpPr>
        <p:spPr>
          <a:xfrm>
            <a:off x="685800" y="1524000"/>
            <a:ext cx="7772400" cy="4114800"/>
          </a:xfrm>
        </p:spPr>
        <p:txBody>
          <a:bodyPr/>
          <a:lstStyle/>
          <a:p>
            <a:pPr eaLnBrk="1" hangingPunct="1"/>
            <a:r>
              <a:rPr lang="en-US" altLang="en-US"/>
              <a:t>Each memory unit has its own address</a:t>
            </a:r>
          </a:p>
          <a:p>
            <a:pPr eaLnBrk="1" hangingPunct="1"/>
            <a:r>
              <a:rPr lang="en-US" altLang="en-US"/>
              <a:t>Memory units are organized in groups of  Bytes (8 bits) or Words (16, 24, 32, 64 or 128 bits)</a:t>
            </a:r>
          </a:p>
        </p:txBody>
      </p:sp>
      <p:sp>
        <p:nvSpPr>
          <p:cNvPr id="76804" name="Rectangle 4">
            <a:extLst>
              <a:ext uri="{FF2B5EF4-FFF2-40B4-BE49-F238E27FC236}">
                <a16:creationId xmlns:a16="http://schemas.microsoft.com/office/drawing/2014/main" id="{73FC29A0-AFF0-62B0-D621-CAD0B5FAEC25}"/>
              </a:ext>
            </a:extLst>
          </p:cNvPr>
          <p:cNvSpPr>
            <a:spLocks noChangeArrowheads="1"/>
          </p:cNvSpPr>
          <p:nvPr/>
        </p:nvSpPr>
        <p:spPr bwMode="auto">
          <a:xfrm>
            <a:off x="1295400" y="4803775"/>
            <a:ext cx="5943600" cy="1676400"/>
          </a:xfrm>
          <a:prstGeom prst="rect">
            <a:avLst/>
          </a:prstGeom>
          <a:solidFill>
            <a:srgbClr val="CCFF3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a typeface="ＭＳ Ｐゴシック" panose="020B0600070205080204" pitchFamily="34" charset="-128"/>
              <a:cs typeface="Arial" panose="020B0604020202020204" pitchFamily="34" charset="0"/>
            </a:endParaRPr>
          </a:p>
        </p:txBody>
      </p:sp>
      <p:sp>
        <p:nvSpPr>
          <p:cNvPr id="76805" name="Line 5">
            <a:extLst>
              <a:ext uri="{FF2B5EF4-FFF2-40B4-BE49-F238E27FC236}">
                <a16:creationId xmlns:a16="http://schemas.microsoft.com/office/drawing/2014/main" id="{1057EBD6-BBCE-21B5-FEC0-A00E57CDC4B5}"/>
              </a:ext>
            </a:extLst>
          </p:cNvPr>
          <p:cNvSpPr>
            <a:spLocks noChangeShapeType="1"/>
          </p:cNvSpPr>
          <p:nvPr/>
        </p:nvSpPr>
        <p:spPr bwMode="auto">
          <a:xfrm>
            <a:off x="1600200" y="48006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6" name="Line 6">
            <a:extLst>
              <a:ext uri="{FF2B5EF4-FFF2-40B4-BE49-F238E27FC236}">
                <a16:creationId xmlns:a16="http://schemas.microsoft.com/office/drawing/2014/main" id="{42647CF4-840A-FDE6-8D95-2C9F8B7553DE}"/>
              </a:ext>
            </a:extLst>
          </p:cNvPr>
          <p:cNvSpPr>
            <a:spLocks noChangeShapeType="1"/>
          </p:cNvSpPr>
          <p:nvPr/>
        </p:nvSpPr>
        <p:spPr bwMode="auto">
          <a:xfrm>
            <a:off x="1905000" y="48006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7" name="Line 7">
            <a:extLst>
              <a:ext uri="{FF2B5EF4-FFF2-40B4-BE49-F238E27FC236}">
                <a16:creationId xmlns:a16="http://schemas.microsoft.com/office/drawing/2014/main" id="{3887A631-D04E-5186-1227-34663F0F69F8}"/>
              </a:ext>
            </a:extLst>
          </p:cNvPr>
          <p:cNvSpPr>
            <a:spLocks noChangeShapeType="1"/>
          </p:cNvSpPr>
          <p:nvPr/>
        </p:nvSpPr>
        <p:spPr bwMode="auto">
          <a:xfrm>
            <a:off x="2209800" y="48006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8" name="Text Box 8">
            <a:extLst>
              <a:ext uri="{FF2B5EF4-FFF2-40B4-BE49-F238E27FC236}">
                <a16:creationId xmlns:a16="http://schemas.microsoft.com/office/drawing/2014/main" id="{B52C4BF6-C237-5C98-9D9B-9800930A7BCC}"/>
              </a:ext>
            </a:extLst>
          </p:cNvPr>
          <p:cNvSpPr txBox="1">
            <a:spLocks noChangeArrowheads="1"/>
          </p:cNvSpPr>
          <p:nvPr/>
        </p:nvSpPr>
        <p:spPr bwMode="auto">
          <a:xfrm>
            <a:off x="1219200" y="42672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latin typeface="Times New Roman" panose="02020603050405020304" pitchFamily="18" charset="0"/>
                <a:ea typeface="ＭＳ Ｐゴシック" panose="020B0600070205080204" pitchFamily="34" charset="-128"/>
                <a:cs typeface="Arial" panose="020B0604020202020204" pitchFamily="34" charset="0"/>
              </a:rPr>
              <a:t>0  1  2  3  4 …………………………………..16 Billion</a:t>
            </a:r>
          </a:p>
        </p:txBody>
      </p:sp>
      <p:sp>
        <p:nvSpPr>
          <p:cNvPr id="76809" name="Line 9">
            <a:extLst>
              <a:ext uri="{FF2B5EF4-FFF2-40B4-BE49-F238E27FC236}">
                <a16:creationId xmlns:a16="http://schemas.microsoft.com/office/drawing/2014/main" id="{4678C0E1-9946-A805-B1DE-A3D90349A007}"/>
              </a:ext>
            </a:extLst>
          </p:cNvPr>
          <p:cNvSpPr>
            <a:spLocks noChangeShapeType="1"/>
          </p:cNvSpPr>
          <p:nvPr/>
        </p:nvSpPr>
        <p:spPr bwMode="auto">
          <a:xfrm>
            <a:off x="2514600" y="48006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0" name="Line 10">
            <a:extLst>
              <a:ext uri="{FF2B5EF4-FFF2-40B4-BE49-F238E27FC236}">
                <a16:creationId xmlns:a16="http://schemas.microsoft.com/office/drawing/2014/main" id="{B463A27E-1994-5A68-1150-8B04576B314F}"/>
              </a:ext>
            </a:extLst>
          </p:cNvPr>
          <p:cNvSpPr>
            <a:spLocks noChangeShapeType="1"/>
          </p:cNvSpPr>
          <p:nvPr/>
        </p:nvSpPr>
        <p:spPr bwMode="auto">
          <a:xfrm>
            <a:off x="2819400" y="48006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1" name="Line 11">
            <a:extLst>
              <a:ext uri="{FF2B5EF4-FFF2-40B4-BE49-F238E27FC236}">
                <a16:creationId xmlns:a16="http://schemas.microsoft.com/office/drawing/2014/main" id="{F5AE6ACB-F846-708A-D7A6-9D432536FCB1}"/>
              </a:ext>
            </a:extLst>
          </p:cNvPr>
          <p:cNvSpPr>
            <a:spLocks noChangeShapeType="1"/>
          </p:cNvSpPr>
          <p:nvPr/>
        </p:nvSpPr>
        <p:spPr bwMode="auto">
          <a:xfrm>
            <a:off x="6858000" y="4800600"/>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2" name="TextBox 1">
            <a:extLst>
              <a:ext uri="{FF2B5EF4-FFF2-40B4-BE49-F238E27FC236}">
                <a16:creationId xmlns:a16="http://schemas.microsoft.com/office/drawing/2014/main" id="{16CC70CC-BA1B-A383-8337-48D686123E09}"/>
              </a:ext>
            </a:extLst>
          </p:cNvPr>
          <p:cNvSpPr txBox="1">
            <a:spLocks noChangeArrowheads="1"/>
          </p:cNvSpPr>
          <p:nvPr/>
        </p:nvSpPr>
        <p:spPr bwMode="auto">
          <a:xfrm>
            <a:off x="1295400" y="4800600"/>
            <a:ext cx="30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t>0</a:t>
            </a:r>
          </a:p>
          <a:p>
            <a:r>
              <a:rPr lang="en-US" altLang="en-US" sz="1200" b="1"/>
              <a:t>1</a:t>
            </a:r>
          </a:p>
          <a:p>
            <a:r>
              <a:rPr lang="en-US" altLang="en-US" sz="1200" b="1"/>
              <a:t>1</a:t>
            </a:r>
          </a:p>
          <a:p>
            <a:r>
              <a:rPr lang="en-US" altLang="en-US" sz="1200" b="1"/>
              <a:t>1</a:t>
            </a:r>
          </a:p>
          <a:p>
            <a:r>
              <a:rPr lang="en-US" altLang="en-US" sz="1200" b="1"/>
              <a:t>0</a:t>
            </a:r>
          </a:p>
          <a:p>
            <a:r>
              <a:rPr lang="en-US" altLang="en-US" sz="1200" b="1"/>
              <a:t>0</a:t>
            </a:r>
          </a:p>
          <a:p>
            <a:r>
              <a:rPr lang="en-US" altLang="en-US" sz="1200" b="1"/>
              <a:t>0</a:t>
            </a:r>
          </a:p>
          <a:p>
            <a:r>
              <a:rPr lang="en-US" altLang="en-US" sz="1200" b="1"/>
              <a:t>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5F92B7C-37E2-A774-6F52-10C56189957D}"/>
              </a:ext>
            </a:extLst>
          </p:cNvPr>
          <p:cNvSpPr>
            <a:spLocks noGrp="1" noChangeArrowheads="1"/>
          </p:cNvSpPr>
          <p:nvPr>
            <p:ph type="title"/>
          </p:nvPr>
        </p:nvSpPr>
        <p:spPr/>
        <p:txBody>
          <a:bodyPr/>
          <a:lstStyle/>
          <a:p>
            <a:pPr eaLnBrk="1" hangingPunct="1"/>
            <a:r>
              <a:rPr lang="en-US" altLang="en-US"/>
              <a:t>Random Access Memory</a:t>
            </a:r>
          </a:p>
        </p:txBody>
      </p:sp>
      <p:sp>
        <p:nvSpPr>
          <p:cNvPr id="78851" name="Rectangle 3">
            <a:extLst>
              <a:ext uri="{FF2B5EF4-FFF2-40B4-BE49-F238E27FC236}">
                <a16:creationId xmlns:a16="http://schemas.microsoft.com/office/drawing/2014/main" id="{EDCE2399-8F57-581F-2386-1B4BC6FB70DD}"/>
              </a:ext>
            </a:extLst>
          </p:cNvPr>
          <p:cNvSpPr>
            <a:spLocks noGrp="1" noChangeArrowheads="1"/>
          </p:cNvSpPr>
          <p:nvPr>
            <p:ph idx="1"/>
          </p:nvPr>
        </p:nvSpPr>
        <p:spPr/>
        <p:txBody>
          <a:bodyPr/>
          <a:lstStyle/>
          <a:p>
            <a:pPr eaLnBrk="1" hangingPunct="1">
              <a:lnSpc>
                <a:spcPct val="80000"/>
              </a:lnSpc>
            </a:pPr>
            <a:r>
              <a:rPr lang="en-US" altLang="en-US" sz="2800"/>
              <a:t>The main computer memory is called </a:t>
            </a:r>
            <a:r>
              <a:rPr lang="en-US" altLang="en-US" sz="2800">
                <a:solidFill>
                  <a:schemeClr val="accent2"/>
                </a:solidFill>
              </a:rPr>
              <a:t>RAM </a:t>
            </a:r>
            <a:r>
              <a:rPr lang="en-US" altLang="en-US" sz="2800"/>
              <a:t>(Random Access Memory)</a:t>
            </a:r>
          </a:p>
          <a:p>
            <a:pPr eaLnBrk="1" hangingPunct="1">
              <a:lnSpc>
                <a:spcPct val="80000"/>
              </a:lnSpc>
            </a:pPr>
            <a:r>
              <a:rPr lang="en-US" altLang="en-US" sz="2800"/>
              <a:t>It is </a:t>
            </a:r>
            <a:r>
              <a:rPr lang="ja-JP" altLang="en-US" sz="2800">
                <a:latin typeface="Arial" panose="020B0604020202020204" pitchFamily="34" charset="0"/>
              </a:rPr>
              <a:t>“</a:t>
            </a:r>
            <a:r>
              <a:rPr lang="en-US" altLang="ja-JP" sz="2800"/>
              <a:t>random</a:t>
            </a:r>
            <a:r>
              <a:rPr lang="ja-JP" altLang="en-US" sz="2800">
                <a:latin typeface="Arial" panose="020B0604020202020204" pitchFamily="34" charset="0"/>
              </a:rPr>
              <a:t>”</a:t>
            </a:r>
            <a:r>
              <a:rPr lang="en-US" altLang="ja-JP" sz="2800"/>
              <a:t> in that one may access any addressable memory unit independently of any other (and thus in </a:t>
            </a:r>
            <a:r>
              <a:rPr lang="ja-JP" altLang="en-US" sz="2800">
                <a:latin typeface="Arial" panose="020B0604020202020204" pitchFamily="34" charset="0"/>
              </a:rPr>
              <a:t>“</a:t>
            </a:r>
            <a:r>
              <a:rPr lang="en-US" altLang="ja-JP" sz="2800"/>
              <a:t>random</a:t>
            </a:r>
            <a:r>
              <a:rPr lang="ja-JP" altLang="en-US" sz="2800">
                <a:latin typeface="Arial" panose="020B0604020202020204" pitchFamily="34" charset="0"/>
              </a:rPr>
              <a:t>”</a:t>
            </a:r>
            <a:r>
              <a:rPr lang="en-US" altLang="ja-JP" sz="2800"/>
              <a:t> order).</a:t>
            </a:r>
          </a:p>
          <a:p>
            <a:pPr eaLnBrk="1" hangingPunct="1">
              <a:lnSpc>
                <a:spcPct val="80000"/>
              </a:lnSpc>
            </a:pPr>
            <a:r>
              <a:rPr lang="en-US" altLang="en-US" sz="2800"/>
              <a:t>In almost all modern machines the smallest single addressable amount of memory is one byte.</a:t>
            </a:r>
          </a:p>
          <a:p>
            <a:pPr eaLnBrk="1" hangingPunct="1">
              <a:lnSpc>
                <a:spcPct val="80000"/>
              </a:lnSpc>
            </a:pPr>
            <a:r>
              <a:rPr lang="en-US" altLang="en-US" sz="2800"/>
              <a:t>Memory is measured in </a:t>
            </a:r>
            <a:r>
              <a:rPr lang="en-US" altLang="en-US" sz="2800">
                <a:solidFill>
                  <a:schemeClr val="accent2"/>
                </a:solidFill>
              </a:rPr>
              <a:t>megabytes or gigabytes or terabytes (millions, billions or trillions)</a:t>
            </a:r>
            <a:endParaRPr lang="en-US" altLang="en-US"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E66A5E7-E648-71A5-E75E-F78F4527C17D}"/>
              </a:ext>
            </a:extLst>
          </p:cNvPr>
          <p:cNvSpPr>
            <a:spLocks noGrp="1" noChangeArrowheads="1"/>
          </p:cNvSpPr>
          <p:nvPr>
            <p:ph type="title"/>
          </p:nvPr>
        </p:nvSpPr>
        <p:spPr/>
        <p:txBody>
          <a:bodyPr/>
          <a:lstStyle/>
          <a:p>
            <a:pPr eaLnBrk="1" hangingPunct="1"/>
            <a:r>
              <a:rPr lang="en-US" altLang="en-US"/>
              <a:t>RAM chips on a Circuit board</a:t>
            </a:r>
          </a:p>
        </p:txBody>
      </p:sp>
      <p:sp>
        <p:nvSpPr>
          <p:cNvPr id="80899" name="Rectangle 3">
            <a:extLst>
              <a:ext uri="{FF2B5EF4-FFF2-40B4-BE49-F238E27FC236}">
                <a16:creationId xmlns:a16="http://schemas.microsoft.com/office/drawing/2014/main" id="{916AFA96-1A2E-E930-4DFE-BDBC110C3321}"/>
              </a:ext>
            </a:extLst>
          </p:cNvPr>
          <p:cNvSpPr>
            <a:spLocks noGrp="1" noChangeArrowheads="1"/>
          </p:cNvSpPr>
          <p:nvPr>
            <p:ph idx="1"/>
          </p:nvPr>
        </p:nvSpPr>
        <p:spPr/>
        <p:txBody>
          <a:bodyPr/>
          <a:lstStyle/>
          <a:p>
            <a:pPr eaLnBrk="1" hangingPunct="1"/>
            <a:r>
              <a:rPr lang="en-US" altLang="en-US"/>
              <a:t> </a:t>
            </a:r>
          </a:p>
        </p:txBody>
      </p:sp>
      <p:pic>
        <p:nvPicPr>
          <p:cNvPr id="80900" name="Picture 5" descr="microprocessor-ram">
            <a:extLst>
              <a:ext uri="{FF2B5EF4-FFF2-40B4-BE49-F238E27FC236}">
                <a16:creationId xmlns:a16="http://schemas.microsoft.com/office/drawing/2014/main" id="{4640D2A7-513F-70BD-65D9-E21F7E378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050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A0B65FC-4935-3A90-F466-0633AC84B16A}"/>
              </a:ext>
            </a:extLst>
          </p:cNvPr>
          <p:cNvSpPr>
            <a:spLocks noGrp="1" noChangeArrowheads="1"/>
          </p:cNvSpPr>
          <p:nvPr>
            <p:ph type="title"/>
          </p:nvPr>
        </p:nvSpPr>
        <p:spPr/>
        <p:txBody>
          <a:bodyPr/>
          <a:lstStyle/>
          <a:p>
            <a:pPr eaLnBrk="1" hangingPunct="1"/>
            <a:r>
              <a:rPr lang="en-US" altLang="en-US" sz="3200"/>
              <a:t>Dynamic Random Access Memory</a:t>
            </a:r>
          </a:p>
        </p:txBody>
      </p:sp>
      <p:sp>
        <p:nvSpPr>
          <p:cNvPr id="82947" name="Rectangle 3">
            <a:extLst>
              <a:ext uri="{FF2B5EF4-FFF2-40B4-BE49-F238E27FC236}">
                <a16:creationId xmlns:a16="http://schemas.microsoft.com/office/drawing/2014/main" id="{529D94F0-5EE1-C9B6-3C5C-70BF26FDCD42}"/>
              </a:ext>
            </a:extLst>
          </p:cNvPr>
          <p:cNvSpPr>
            <a:spLocks noGrp="1" noChangeArrowheads="1"/>
          </p:cNvSpPr>
          <p:nvPr>
            <p:ph idx="1"/>
          </p:nvPr>
        </p:nvSpPr>
        <p:spPr/>
        <p:txBody>
          <a:bodyPr/>
          <a:lstStyle/>
          <a:p>
            <a:pPr eaLnBrk="1" hangingPunct="1"/>
            <a:r>
              <a:rPr lang="en-US" altLang="en-US"/>
              <a:t>RAM allows for both reading and writing in memory.  Contrast this with </a:t>
            </a:r>
            <a:r>
              <a:rPr lang="en-US" altLang="en-US">
                <a:solidFill>
                  <a:schemeClr val="accent2"/>
                </a:solidFill>
              </a:rPr>
              <a:t>ROM</a:t>
            </a:r>
            <a:r>
              <a:rPr lang="en-US" altLang="en-US"/>
              <a:t> (read-only memory).</a:t>
            </a:r>
          </a:p>
          <a:p>
            <a:pPr eaLnBrk="1" hangingPunct="1"/>
            <a:r>
              <a:rPr lang="en-US" altLang="en-US"/>
              <a:t>Most RAM is volatile, or </a:t>
            </a:r>
            <a:r>
              <a:rPr lang="ja-JP" altLang="en-US">
                <a:latin typeface="Arial" panose="020B0604020202020204" pitchFamily="34" charset="0"/>
              </a:rPr>
              <a:t>“</a:t>
            </a:r>
            <a:r>
              <a:rPr lang="en-US" altLang="ja-JP">
                <a:solidFill>
                  <a:schemeClr val="accent2"/>
                </a:solidFill>
              </a:rPr>
              <a:t>dynamic</a:t>
            </a:r>
            <a:r>
              <a:rPr lang="ja-JP" altLang="en-US">
                <a:latin typeface="Arial" panose="020B0604020202020204" pitchFamily="34" charset="0"/>
              </a:rPr>
              <a:t>”</a:t>
            </a:r>
            <a:r>
              <a:rPr lang="en-US" altLang="ja-JP"/>
              <a:t>.  When you turn off the power, the contents of RAM is lost.</a:t>
            </a:r>
          </a:p>
          <a:p>
            <a:pPr eaLnBrk="1" hangingPunct="1"/>
            <a:r>
              <a:rPr lang="en-US" altLang="en-US"/>
              <a:t>Sometimes one talks about </a:t>
            </a:r>
            <a:r>
              <a:rPr lang="en-US" altLang="en-US">
                <a:solidFill>
                  <a:schemeClr val="accent2"/>
                </a:solidFill>
              </a:rPr>
              <a:t>DRAM</a:t>
            </a:r>
            <a:r>
              <a:rPr lang="en-US" altLang="en-US"/>
              <a:t> which is short for dynamic RAM).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84994" name="Rectangle 1026">
            <a:extLst>
              <a:ext uri="{FF2B5EF4-FFF2-40B4-BE49-F238E27FC236}">
                <a16:creationId xmlns:a16="http://schemas.microsoft.com/office/drawing/2014/main" id="{DDF22B00-8BAC-FF00-507C-228A45E070DB}"/>
              </a:ext>
            </a:extLst>
          </p:cNvPr>
          <p:cNvSpPr>
            <a:spLocks noGrp="1" noChangeArrowheads="1"/>
          </p:cNvSpPr>
          <p:nvPr>
            <p:ph type="title"/>
          </p:nvPr>
        </p:nvSpPr>
        <p:spPr/>
        <p:txBody>
          <a:bodyPr/>
          <a:lstStyle/>
          <a:p>
            <a:pPr eaLnBrk="1" hangingPunct="1"/>
            <a:r>
              <a:rPr lang="en-US" altLang="en-US" sz="3200"/>
              <a:t>Read Only Memory</a:t>
            </a:r>
          </a:p>
        </p:txBody>
      </p:sp>
      <p:sp>
        <p:nvSpPr>
          <p:cNvPr id="84995" name="Rectangle 1027">
            <a:extLst>
              <a:ext uri="{FF2B5EF4-FFF2-40B4-BE49-F238E27FC236}">
                <a16:creationId xmlns:a16="http://schemas.microsoft.com/office/drawing/2014/main" id="{EC0E19E9-3DBF-6259-933D-127AA868D75D}"/>
              </a:ext>
            </a:extLst>
          </p:cNvPr>
          <p:cNvSpPr>
            <a:spLocks noGrp="1" noChangeArrowheads="1"/>
          </p:cNvSpPr>
          <p:nvPr>
            <p:ph idx="1"/>
          </p:nvPr>
        </p:nvSpPr>
        <p:spPr>
          <a:xfrm>
            <a:off x="304800" y="1371600"/>
            <a:ext cx="8229600" cy="4114800"/>
          </a:xfrm>
        </p:spPr>
        <p:txBody>
          <a:bodyPr/>
          <a:lstStyle/>
          <a:p>
            <a:pPr eaLnBrk="1" hangingPunct="1"/>
            <a:r>
              <a:rPr lang="en-US" altLang="en-US" sz="2800">
                <a:solidFill>
                  <a:srgbClr val="FF0000"/>
                </a:solidFill>
              </a:rPr>
              <a:t>Read Only Memory</a:t>
            </a:r>
            <a:r>
              <a:rPr lang="en-US" altLang="en-US" sz="2800"/>
              <a:t> can only be read from</a:t>
            </a:r>
          </a:p>
          <a:p>
            <a:pPr eaLnBrk="1" hangingPunct="1"/>
            <a:r>
              <a:rPr lang="en-US" altLang="en-US" sz="2800"/>
              <a:t>It</a:t>
            </a:r>
            <a:r>
              <a:rPr lang="ja-JP" altLang="en-US" sz="2800">
                <a:latin typeface="Arial" panose="020B0604020202020204" pitchFamily="34" charset="0"/>
              </a:rPr>
              <a:t>’</a:t>
            </a:r>
            <a:r>
              <a:rPr lang="en-US" altLang="ja-JP" sz="2800"/>
              <a:t>s contents cannot be altered or written over easily</a:t>
            </a:r>
          </a:p>
          <a:p>
            <a:pPr eaLnBrk="1" hangingPunct="1"/>
            <a:endParaRPr lang="en-US" altLang="en-US" sz="2800"/>
          </a:p>
          <a:p>
            <a:pPr eaLnBrk="1" hangingPunct="1"/>
            <a:r>
              <a:rPr lang="en-US" altLang="en-US" sz="2800"/>
              <a:t>This type of memory is used to hold instructions that need to always be there </a:t>
            </a:r>
          </a:p>
          <a:p>
            <a:pPr eaLnBrk="1" hangingPunct="1"/>
            <a:endParaRPr lang="en-US" altLang="en-US" sz="2800"/>
          </a:p>
          <a:p>
            <a:pPr eaLnBrk="1" hangingPunct="1"/>
            <a:r>
              <a:rPr lang="en-US" altLang="en-US" sz="2800"/>
              <a:t>For example, the initial instructions that are executed when your PC is turned on which instructs the machine to load </a:t>
            </a:r>
            <a:r>
              <a:rPr lang="en-US" altLang="en-US" sz="2800">
                <a:solidFill>
                  <a:srgbClr val="FF0000"/>
                </a:solidFill>
              </a:rPr>
              <a:t>Windows from the disk drive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3" name="Rectangle 4">
            <a:extLst>
              <a:ext uri="{FF2B5EF4-FFF2-40B4-BE49-F238E27FC236}">
                <a16:creationId xmlns:a16="http://schemas.microsoft.com/office/drawing/2014/main" id="{1D3E78FC-73A9-33AE-82E3-BD80FB1E8A2B}"/>
              </a:ext>
            </a:extLst>
          </p:cNvPr>
          <p:cNvSpPr>
            <a:spLocks noGrp="1" noChangeArrowheads="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defRPr/>
            </a:pPr>
            <a:r>
              <a:rPr lang="en-US" altLang="en-US"/>
              <a:t>Central Processing Unit</a:t>
            </a:r>
          </a:p>
        </p:txBody>
      </p:sp>
      <p:sp>
        <p:nvSpPr>
          <p:cNvPr id="23554" name="Rectangle 2">
            <a:extLst>
              <a:ext uri="{FF2B5EF4-FFF2-40B4-BE49-F238E27FC236}">
                <a16:creationId xmlns:a16="http://schemas.microsoft.com/office/drawing/2014/main" id="{3B187AD1-833E-A06E-863B-96775ABF76E2}"/>
              </a:ext>
            </a:extLst>
          </p:cNvPr>
          <p:cNvSpPr>
            <a:spLocks noGrp="1" noChangeArrowheads="1"/>
          </p:cNvSpPr>
          <p:nvPr>
            <p:ph type="body" sz="half" idx="1"/>
          </p:nvPr>
        </p:nvSpPr>
        <p:spPr>
          <a:xfrm>
            <a:off x="1301750" y="2151063"/>
            <a:ext cx="7281863" cy="17272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lIns="90487" tIns="44450" rIns="90487" bIns="44450"/>
          <a:lstStyle/>
          <a:p>
            <a:pPr eaLnBrk="1" hangingPunct="1">
              <a:defRPr/>
            </a:pPr>
            <a:r>
              <a:rPr lang="en-US" altLang="en-US" sz="2800"/>
              <a:t>manages the </a:t>
            </a:r>
            <a:r>
              <a:rPr lang="en-US" altLang="en-US" sz="2800">
                <a:solidFill>
                  <a:schemeClr val="tx2"/>
                </a:solidFill>
              </a:rPr>
              <a:t>instruction-execution cycle</a:t>
            </a:r>
            <a:endParaRPr lang="en-US" altLang="en-US" sz="2800">
              <a:solidFill>
                <a:schemeClr val="accent1"/>
              </a:solidFill>
            </a:endParaRPr>
          </a:p>
          <a:p>
            <a:pPr eaLnBrk="1" hangingPunct="1">
              <a:defRPr/>
            </a:pPr>
            <a:r>
              <a:rPr lang="en-US" altLang="en-US" sz="2800"/>
              <a:t>FETCH – DECODE – EXECUTE</a:t>
            </a:r>
          </a:p>
          <a:p>
            <a:pPr eaLnBrk="1" hangingPunct="1">
              <a:defRPr/>
            </a:pPr>
            <a:r>
              <a:rPr lang="en-US" altLang="en-US" sz="2800"/>
              <a:t>coordinates the activities of other devices</a:t>
            </a:r>
          </a:p>
        </p:txBody>
      </p:sp>
      <p:pic>
        <p:nvPicPr>
          <p:cNvPr id="95235" name="Picture 3">
            <a:extLst>
              <a:ext uri="{FF2B5EF4-FFF2-40B4-BE49-F238E27FC236}">
                <a16:creationId xmlns:a16="http://schemas.microsoft.com/office/drawing/2014/main" id="{9D3B19D6-CB48-0D86-92E9-47E14B1DBC1A}"/>
              </a:ext>
            </a:extLst>
          </p:cNvPr>
          <p:cNvPicPr>
            <a:picLocks noGrp="1" noChangeArrowheads="1"/>
          </p:cNvPicPr>
          <p:nvPr>
            <p:ph type="clipArt" sz="half" idx="2"/>
          </p:nvPr>
        </p:nvPicPr>
        <p:blipFill>
          <a:blip r:embed="rId3"/>
          <a:srcRect/>
          <a:stretch>
            <a:fillRect/>
          </a:stretch>
        </p:blipFill>
        <p:spPr>
          <a:xfrm>
            <a:off x="2540000" y="3733800"/>
            <a:ext cx="4064000" cy="27051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5993637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 calcmode="lin" valueType="num">
                                      <p:cBhvr additive="base">
                                        <p:cTn id="13" dur="500" fill="hold"/>
                                        <p:tgtEl>
                                          <p:spTgt spid="2355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 calcmode="lin" valueType="num">
                                      <p:cBhvr additive="base">
                                        <p:cTn id="19" dur="500" fill="hold"/>
                                        <p:tgtEl>
                                          <p:spTgt spid="2355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F2D48AF-16F8-A330-D9D1-D68F12522CD7}"/>
              </a:ext>
            </a:extLst>
          </p:cNvPr>
          <p:cNvSpPr>
            <a:spLocks noGrp="1" noChangeArrowheads="1"/>
          </p:cNvSpPr>
          <p:nvPr>
            <p:ph type="title"/>
          </p:nvPr>
        </p:nvSpPr>
        <p:spPr/>
        <p:txBody>
          <a:bodyPr/>
          <a:lstStyle/>
          <a:p>
            <a:pPr eaLnBrk="1" hangingPunct="1"/>
            <a:r>
              <a:rPr lang="en-US" altLang="en-US" b="1"/>
              <a:t>Machine Language</a:t>
            </a:r>
          </a:p>
        </p:txBody>
      </p:sp>
      <p:sp>
        <p:nvSpPr>
          <p:cNvPr id="87043" name="Rectangle 3">
            <a:extLst>
              <a:ext uri="{FF2B5EF4-FFF2-40B4-BE49-F238E27FC236}">
                <a16:creationId xmlns:a16="http://schemas.microsoft.com/office/drawing/2014/main" id="{AEF5AEB6-8779-6C5C-BEDE-0045C34227C6}"/>
              </a:ext>
            </a:extLst>
          </p:cNvPr>
          <p:cNvSpPr>
            <a:spLocks noGrp="1" noChangeArrowheads="1"/>
          </p:cNvSpPr>
          <p:nvPr>
            <p:ph idx="1"/>
          </p:nvPr>
        </p:nvSpPr>
        <p:spPr/>
        <p:txBody>
          <a:bodyPr/>
          <a:lstStyle/>
          <a:p>
            <a:pPr eaLnBrk="1" hangingPunct="1"/>
            <a:r>
              <a:rPr lang="en-US" altLang="en-US" sz="3200" dirty="0"/>
              <a:t>Every computer CPU has its </a:t>
            </a:r>
            <a:r>
              <a:rPr lang="en-US" altLang="en-US" sz="3200" dirty="0">
                <a:solidFill>
                  <a:schemeClr val="accent2"/>
                </a:solidFill>
              </a:rPr>
              <a:t>machine language</a:t>
            </a:r>
            <a:r>
              <a:rPr lang="en-US" altLang="en-US" sz="3200" dirty="0"/>
              <a:t>, the set of basic instructions it knows how to execute.  </a:t>
            </a:r>
          </a:p>
          <a:p>
            <a:pPr eaLnBrk="1" hangingPunct="1"/>
            <a:endParaRPr lang="en-US" altLang="en-US" sz="3200" dirty="0"/>
          </a:p>
          <a:p>
            <a:pPr eaLnBrk="1" hangingPunct="1"/>
            <a:r>
              <a:rPr lang="en-US" altLang="en-US" sz="3200" dirty="0"/>
              <a:t>A typical set of instructions might mean, </a:t>
            </a:r>
            <a:r>
              <a:rPr lang="ja-JP" altLang="en-US" sz="3200">
                <a:latin typeface="Arial" panose="020B0604020202020204" pitchFamily="34" charset="0"/>
              </a:rPr>
              <a:t>“</a:t>
            </a:r>
            <a:r>
              <a:rPr lang="en-US" altLang="ja-JP" sz="3200" dirty="0"/>
              <a:t>get the contents of certain a memory locations and put it in the accumulator register and then add them together and store the results in a different memory location”</a:t>
            </a:r>
            <a:endParaRPr lang="en-US" altLang="en-US" sz="3200" dirty="0">
              <a:solidFill>
                <a:schemeClr val="accent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4A66E3C7-2A31-53D5-A70C-69550D2272CE}"/>
              </a:ext>
            </a:extLst>
          </p:cNvPr>
          <p:cNvSpPr>
            <a:spLocks noGrp="1" noChangeArrowheads="1"/>
          </p:cNvSpPr>
          <p:nvPr>
            <p:ph type="title"/>
          </p:nvPr>
        </p:nvSpPr>
        <p:spPr/>
        <p:txBody>
          <a:bodyPr/>
          <a:lstStyle/>
          <a:p>
            <a:pPr eaLnBrk="1" hangingPunct="1"/>
            <a:r>
              <a:rPr lang="en-US" altLang="en-US"/>
              <a:t>Machine Instructions</a:t>
            </a:r>
          </a:p>
        </p:txBody>
      </p:sp>
      <p:sp>
        <p:nvSpPr>
          <p:cNvPr id="89091" name="Rectangle 3">
            <a:extLst>
              <a:ext uri="{FF2B5EF4-FFF2-40B4-BE49-F238E27FC236}">
                <a16:creationId xmlns:a16="http://schemas.microsoft.com/office/drawing/2014/main" id="{9F5CEFC2-63AE-45E3-0A95-774D7D684542}"/>
              </a:ext>
            </a:extLst>
          </p:cNvPr>
          <p:cNvSpPr>
            <a:spLocks noGrp="1" noChangeArrowheads="1"/>
          </p:cNvSpPr>
          <p:nvPr>
            <p:ph idx="1"/>
          </p:nvPr>
        </p:nvSpPr>
        <p:spPr/>
        <p:txBody>
          <a:bodyPr/>
          <a:lstStyle/>
          <a:p>
            <a:pPr eaLnBrk="1" hangingPunct="1"/>
            <a:r>
              <a:rPr lang="en-US" altLang="en-US" sz="3200" dirty="0"/>
              <a:t>Such an instruction would consist of two numbers:</a:t>
            </a:r>
          </a:p>
          <a:p>
            <a:pPr eaLnBrk="1" hangingPunct="1"/>
            <a:r>
              <a:rPr lang="en-US" altLang="en-US" sz="3200" dirty="0"/>
              <a:t>One would be the address of memory to be accessed.</a:t>
            </a:r>
          </a:p>
          <a:p>
            <a:pPr eaLnBrk="1" hangingPunct="1"/>
            <a:r>
              <a:rPr lang="en-US" altLang="en-US" sz="3200" dirty="0"/>
              <a:t>The other would be the </a:t>
            </a:r>
            <a:r>
              <a:rPr lang="en-US" altLang="en-US" sz="3200" dirty="0">
                <a:solidFill>
                  <a:schemeClr val="accent2"/>
                </a:solidFill>
              </a:rPr>
              <a:t>operation code</a:t>
            </a:r>
            <a:r>
              <a:rPr lang="en-US" altLang="en-US" sz="3200" dirty="0"/>
              <a:t> of the instruction - the (somewhat arbitrary) number that refers to a unique and particular type of instruction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01887E7-8B84-262E-488B-F01A573F00C9}"/>
              </a:ext>
            </a:extLst>
          </p:cNvPr>
          <p:cNvSpPr>
            <a:spLocks noGrp="1" noChangeArrowheads="1"/>
          </p:cNvSpPr>
          <p:nvPr>
            <p:ph type="title"/>
          </p:nvPr>
        </p:nvSpPr>
        <p:spPr/>
        <p:txBody>
          <a:bodyPr/>
          <a:lstStyle/>
          <a:p>
            <a:pPr eaLnBrk="1" hangingPunct="1"/>
            <a:r>
              <a:rPr lang="en-US" altLang="en-US"/>
              <a:t>How We Interact with Computers</a:t>
            </a:r>
          </a:p>
        </p:txBody>
      </p:sp>
      <p:sp>
        <p:nvSpPr>
          <p:cNvPr id="20483" name="Rectangle 3">
            <a:extLst>
              <a:ext uri="{FF2B5EF4-FFF2-40B4-BE49-F238E27FC236}">
                <a16:creationId xmlns:a16="http://schemas.microsoft.com/office/drawing/2014/main" id="{1D1B22ED-6AB2-3A6A-593B-48600A0A2462}"/>
              </a:ext>
            </a:extLst>
          </p:cNvPr>
          <p:cNvSpPr>
            <a:spLocks noGrp="1" noChangeArrowheads="1"/>
          </p:cNvSpPr>
          <p:nvPr>
            <p:ph idx="1"/>
          </p:nvPr>
        </p:nvSpPr>
        <p:spPr/>
        <p:txBody>
          <a:bodyPr/>
          <a:lstStyle/>
          <a:p>
            <a:pPr eaLnBrk="1" hangingPunct="1"/>
            <a:r>
              <a:rPr lang="en-US" altLang="en-US"/>
              <a:t> </a:t>
            </a:r>
          </a:p>
        </p:txBody>
      </p:sp>
      <p:sp>
        <p:nvSpPr>
          <p:cNvPr id="20484" name="Rectangle 5">
            <a:extLst>
              <a:ext uri="{FF2B5EF4-FFF2-40B4-BE49-F238E27FC236}">
                <a16:creationId xmlns:a16="http://schemas.microsoft.com/office/drawing/2014/main" id="{5E2032DA-6757-E68F-6FB2-AA68F0E98B93}"/>
              </a:ext>
            </a:extLst>
          </p:cNvPr>
          <p:cNvSpPr>
            <a:spLocks noChangeArrowheads="1"/>
          </p:cNvSpPr>
          <p:nvPr/>
        </p:nvSpPr>
        <p:spPr bwMode="auto">
          <a:xfrm>
            <a:off x="3352800" y="2362200"/>
            <a:ext cx="4724400" cy="3581400"/>
          </a:xfrm>
          <a:prstGeom prst="rect">
            <a:avLst/>
          </a:prstGeom>
          <a:solidFill>
            <a:srgbClr val="CCFF3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a typeface="ＭＳ Ｐゴシック" panose="020B0600070205080204" pitchFamily="34" charset="-128"/>
              <a:cs typeface="Arial" panose="020B0604020202020204" pitchFamily="34" charset="0"/>
            </a:endParaRPr>
          </a:p>
        </p:txBody>
      </p:sp>
      <p:sp>
        <p:nvSpPr>
          <p:cNvPr id="20485" name="Text Box 6">
            <a:extLst>
              <a:ext uri="{FF2B5EF4-FFF2-40B4-BE49-F238E27FC236}">
                <a16:creationId xmlns:a16="http://schemas.microsoft.com/office/drawing/2014/main" id="{CDF3E225-A846-BCB7-9D4F-6334F9A38F0A}"/>
              </a:ext>
            </a:extLst>
          </p:cNvPr>
          <p:cNvSpPr txBox="1">
            <a:spLocks noChangeArrowheads="1"/>
          </p:cNvSpPr>
          <p:nvPr/>
        </p:nvSpPr>
        <p:spPr bwMode="auto">
          <a:xfrm>
            <a:off x="4724400" y="2514600"/>
            <a:ext cx="1905000" cy="45720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ea typeface="ＭＳ Ｐゴシック" panose="020B0600070205080204" pitchFamily="34" charset="-128"/>
                <a:cs typeface="Arial" panose="020B0604020202020204" pitchFamily="34" charset="0"/>
              </a:rPr>
              <a:t>Applications</a:t>
            </a:r>
          </a:p>
        </p:txBody>
      </p:sp>
      <p:sp>
        <p:nvSpPr>
          <p:cNvPr id="20486" name="Rectangle 7">
            <a:extLst>
              <a:ext uri="{FF2B5EF4-FFF2-40B4-BE49-F238E27FC236}">
                <a16:creationId xmlns:a16="http://schemas.microsoft.com/office/drawing/2014/main" id="{6CC1F665-2141-2285-7101-381CD5988E27}"/>
              </a:ext>
            </a:extLst>
          </p:cNvPr>
          <p:cNvSpPr>
            <a:spLocks noChangeArrowheads="1"/>
          </p:cNvSpPr>
          <p:nvPr/>
        </p:nvSpPr>
        <p:spPr bwMode="auto">
          <a:xfrm>
            <a:off x="3886200" y="2971800"/>
            <a:ext cx="3810000" cy="2743200"/>
          </a:xfrm>
          <a:prstGeom prst="rect">
            <a:avLst/>
          </a:prstGeom>
          <a:solidFill>
            <a:srgbClr val="FF99CC"/>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a typeface="ＭＳ Ｐゴシック" panose="020B0600070205080204" pitchFamily="34" charset="-128"/>
              <a:cs typeface="Arial" panose="020B0604020202020204" pitchFamily="34" charset="0"/>
            </a:endParaRPr>
          </a:p>
        </p:txBody>
      </p:sp>
      <p:sp>
        <p:nvSpPr>
          <p:cNvPr id="20487" name="Text Box 8">
            <a:extLst>
              <a:ext uri="{FF2B5EF4-FFF2-40B4-BE49-F238E27FC236}">
                <a16:creationId xmlns:a16="http://schemas.microsoft.com/office/drawing/2014/main" id="{B82703FB-9967-5F4B-8925-7E272E217CD4}"/>
              </a:ext>
            </a:extLst>
          </p:cNvPr>
          <p:cNvSpPr txBox="1">
            <a:spLocks noChangeArrowheads="1"/>
          </p:cNvSpPr>
          <p:nvPr/>
        </p:nvSpPr>
        <p:spPr bwMode="auto">
          <a:xfrm>
            <a:off x="4648200" y="30480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ea typeface="ＭＳ Ｐゴシック" panose="020B0600070205080204" pitchFamily="34" charset="-128"/>
                <a:cs typeface="Arial" panose="020B0604020202020204" pitchFamily="34" charset="0"/>
              </a:rPr>
              <a:t>Operating System</a:t>
            </a:r>
          </a:p>
        </p:txBody>
      </p:sp>
      <p:sp>
        <p:nvSpPr>
          <p:cNvPr id="20488" name="Rectangle 9">
            <a:extLst>
              <a:ext uri="{FF2B5EF4-FFF2-40B4-BE49-F238E27FC236}">
                <a16:creationId xmlns:a16="http://schemas.microsoft.com/office/drawing/2014/main" id="{61654E40-AABF-83A8-025D-8C5A131A2FD4}"/>
              </a:ext>
            </a:extLst>
          </p:cNvPr>
          <p:cNvSpPr>
            <a:spLocks noChangeArrowheads="1"/>
          </p:cNvSpPr>
          <p:nvPr/>
        </p:nvSpPr>
        <p:spPr bwMode="auto">
          <a:xfrm>
            <a:off x="4343400" y="3581400"/>
            <a:ext cx="2971800" cy="1981200"/>
          </a:xfrm>
          <a:prstGeom prst="rect">
            <a:avLst/>
          </a:prstGeom>
          <a:solidFill>
            <a:srgbClr val="66FFCC"/>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a typeface="ＭＳ Ｐゴシック" panose="020B0600070205080204" pitchFamily="34" charset="-128"/>
              <a:cs typeface="Arial" panose="020B0604020202020204" pitchFamily="34" charset="0"/>
            </a:endParaRPr>
          </a:p>
        </p:txBody>
      </p:sp>
      <p:sp>
        <p:nvSpPr>
          <p:cNvPr id="20489" name="Text Box 10">
            <a:extLst>
              <a:ext uri="{FF2B5EF4-FFF2-40B4-BE49-F238E27FC236}">
                <a16:creationId xmlns:a16="http://schemas.microsoft.com/office/drawing/2014/main" id="{F0FE4F58-6191-63E4-CF63-F46556766807}"/>
              </a:ext>
            </a:extLst>
          </p:cNvPr>
          <p:cNvSpPr txBox="1">
            <a:spLocks noChangeArrowheads="1"/>
          </p:cNvSpPr>
          <p:nvPr/>
        </p:nvSpPr>
        <p:spPr bwMode="auto">
          <a:xfrm>
            <a:off x="4953000" y="3657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ea typeface="ＭＳ Ｐゴシック" panose="020B0600070205080204" pitchFamily="34" charset="-128"/>
                <a:cs typeface="Arial" panose="020B0604020202020204" pitchFamily="34" charset="0"/>
              </a:rPr>
              <a:t>Hardware</a:t>
            </a:r>
          </a:p>
        </p:txBody>
      </p:sp>
      <p:sp>
        <p:nvSpPr>
          <p:cNvPr id="20490" name="Text Box 11">
            <a:extLst>
              <a:ext uri="{FF2B5EF4-FFF2-40B4-BE49-F238E27FC236}">
                <a16:creationId xmlns:a16="http://schemas.microsoft.com/office/drawing/2014/main" id="{44F3F63C-7B61-89AD-3240-813254AF709F}"/>
              </a:ext>
            </a:extLst>
          </p:cNvPr>
          <p:cNvSpPr txBox="1">
            <a:spLocks noChangeArrowheads="1"/>
          </p:cNvSpPr>
          <p:nvPr/>
        </p:nvSpPr>
        <p:spPr bwMode="auto">
          <a:xfrm>
            <a:off x="990600" y="2667000"/>
            <a:ext cx="99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solidFill>
                  <a:srgbClr val="FF0000"/>
                </a:solidFill>
                <a:latin typeface="Times New Roman" panose="02020603050405020304" pitchFamily="18" charset="0"/>
                <a:ea typeface="ＭＳ Ｐゴシック" panose="020B0600070205080204" pitchFamily="34" charset="-128"/>
                <a:cs typeface="Arial" panose="020B0604020202020204" pitchFamily="34" charset="0"/>
              </a:rPr>
              <a:t>User</a:t>
            </a:r>
          </a:p>
        </p:txBody>
      </p:sp>
      <p:sp>
        <p:nvSpPr>
          <p:cNvPr id="20491" name="Line 13">
            <a:extLst>
              <a:ext uri="{FF2B5EF4-FFF2-40B4-BE49-F238E27FC236}">
                <a16:creationId xmlns:a16="http://schemas.microsoft.com/office/drawing/2014/main" id="{F053DEA8-1345-50E6-BD0D-EC4C48B70242}"/>
              </a:ext>
            </a:extLst>
          </p:cNvPr>
          <p:cNvSpPr>
            <a:spLocks noChangeShapeType="1"/>
          </p:cNvSpPr>
          <p:nvPr/>
        </p:nvSpPr>
        <p:spPr bwMode="auto">
          <a:xfrm>
            <a:off x="2057400" y="3124200"/>
            <a:ext cx="1828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2" name="Line 14">
            <a:extLst>
              <a:ext uri="{FF2B5EF4-FFF2-40B4-BE49-F238E27FC236}">
                <a16:creationId xmlns:a16="http://schemas.microsoft.com/office/drawing/2014/main" id="{082E0882-EF92-DDCE-0A41-3D899DB47800}"/>
              </a:ext>
            </a:extLst>
          </p:cNvPr>
          <p:cNvSpPr>
            <a:spLocks noChangeShapeType="1"/>
          </p:cNvSpPr>
          <p:nvPr/>
        </p:nvSpPr>
        <p:spPr bwMode="auto">
          <a:xfrm>
            <a:off x="2057400" y="28194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7B1BD672-C5A3-92B2-D64D-26372CB288F8}"/>
              </a:ext>
            </a:extLst>
          </p:cNvPr>
          <p:cNvSpPr>
            <a:spLocks noGrp="1" noChangeArrowheads="1"/>
          </p:cNvSpPr>
          <p:nvPr>
            <p:ph type="title"/>
          </p:nvPr>
        </p:nvSpPr>
        <p:spPr/>
        <p:txBody>
          <a:bodyPr/>
          <a:lstStyle/>
          <a:p>
            <a:pPr eaLnBrk="1" hangingPunct="1"/>
            <a:r>
              <a:rPr lang="en-US" altLang="en-US"/>
              <a:t>Structure of Instructions</a:t>
            </a:r>
          </a:p>
        </p:txBody>
      </p:sp>
      <p:sp>
        <p:nvSpPr>
          <p:cNvPr id="91139" name="Rectangle 3">
            <a:extLst>
              <a:ext uri="{FF2B5EF4-FFF2-40B4-BE49-F238E27FC236}">
                <a16:creationId xmlns:a16="http://schemas.microsoft.com/office/drawing/2014/main" id="{AC7B0BD6-DB1E-824E-88B7-4E1A564C23E1}"/>
              </a:ext>
            </a:extLst>
          </p:cNvPr>
          <p:cNvSpPr>
            <a:spLocks noChangeArrowheads="1"/>
          </p:cNvSpPr>
          <p:nvPr/>
        </p:nvSpPr>
        <p:spPr bwMode="auto">
          <a:xfrm>
            <a:off x="1905000" y="3505200"/>
            <a:ext cx="1371600" cy="609600"/>
          </a:xfrm>
          <a:prstGeom prst="rect">
            <a:avLst/>
          </a:prstGeom>
          <a:solidFill>
            <a:srgbClr val="CCFF33"/>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a typeface="ＭＳ Ｐゴシック" panose="020B0600070205080204" pitchFamily="34" charset="-128"/>
              <a:cs typeface="Arial" panose="020B0604020202020204" pitchFamily="34" charset="0"/>
            </a:endParaRPr>
          </a:p>
        </p:txBody>
      </p:sp>
      <p:sp>
        <p:nvSpPr>
          <p:cNvPr id="91140" name="Rectangle 4">
            <a:extLst>
              <a:ext uri="{FF2B5EF4-FFF2-40B4-BE49-F238E27FC236}">
                <a16:creationId xmlns:a16="http://schemas.microsoft.com/office/drawing/2014/main" id="{987C2AB9-B209-217B-34AA-3F853C775BAC}"/>
              </a:ext>
            </a:extLst>
          </p:cNvPr>
          <p:cNvSpPr>
            <a:spLocks noChangeArrowheads="1"/>
          </p:cNvSpPr>
          <p:nvPr/>
        </p:nvSpPr>
        <p:spPr bwMode="auto">
          <a:xfrm>
            <a:off x="3276600" y="3505200"/>
            <a:ext cx="3733800" cy="609600"/>
          </a:xfrm>
          <a:prstGeom prst="rect">
            <a:avLst/>
          </a:prstGeom>
          <a:solidFill>
            <a:schemeClr val="bg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a typeface="ＭＳ Ｐゴシック" panose="020B0600070205080204" pitchFamily="34" charset="-128"/>
              <a:cs typeface="Arial" panose="020B0604020202020204" pitchFamily="34" charset="0"/>
            </a:endParaRPr>
          </a:p>
        </p:txBody>
      </p:sp>
      <p:sp>
        <p:nvSpPr>
          <p:cNvPr id="91141" name="Text Box 5">
            <a:extLst>
              <a:ext uri="{FF2B5EF4-FFF2-40B4-BE49-F238E27FC236}">
                <a16:creationId xmlns:a16="http://schemas.microsoft.com/office/drawing/2014/main" id="{C92D6044-4767-579C-58A7-737AF1C57E28}"/>
              </a:ext>
            </a:extLst>
          </p:cNvPr>
          <p:cNvSpPr txBox="1">
            <a:spLocks noChangeArrowheads="1"/>
          </p:cNvSpPr>
          <p:nvPr/>
        </p:nvSpPr>
        <p:spPr bwMode="auto">
          <a:xfrm>
            <a:off x="1981200" y="35814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latin typeface="Times New Roman" panose="02020603050405020304" pitchFamily="18" charset="0"/>
                <a:ea typeface="ＭＳ Ｐゴシック" panose="020B0600070205080204" pitchFamily="34" charset="-128"/>
                <a:cs typeface="Arial" panose="020B0604020202020204" pitchFamily="34" charset="0"/>
              </a:rPr>
              <a:t>Op code</a:t>
            </a:r>
          </a:p>
        </p:txBody>
      </p:sp>
      <p:sp>
        <p:nvSpPr>
          <p:cNvPr id="91142" name="Text Box 6">
            <a:extLst>
              <a:ext uri="{FF2B5EF4-FFF2-40B4-BE49-F238E27FC236}">
                <a16:creationId xmlns:a16="http://schemas.microsoft.com/office/drawing/2014/main" id="{FF800F8E-7DB0-CE9F-4149-F0E407D2B983}"/>
              </a:ext>
            </a:extLst>
          </p:cNvPr>
          <p:cNvSpPr txBox="1">
            <a:spLocks noChangeArrowheads="1"/>
          </p:cNvSpPr>
          <p:nvPr/>
        </p:nvSpPr>
        <p:spPr bwMode="auto">
          <a:xfrm>
            <a:off x="3352800" y="35814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latin typeface="Times New Roman" panose="02020603050405020304" pitchFamily="18" charset="0"/>
                <a:ea typeface="ＭＳ Ｐゴシック" panose="020B0600070205080204" pitchFamily="34" charset="-128"/>
                <a:cs typeface="Arial" panose="020B0604020202020204" pitchFamily="34" charset="0"/>
              </a:rPr>
              <a:t>Memory address</a:t>
            </a:r>
          </a:p>
        </p:txBody>
      </p:sp>
      <p:sp>
        <p:nvSpPr>
          <p:cNvPr id="91143" name="Text Box 7">
            <a:extLst>
              <a:ext uri="{FF2B5EF4-FFF2-40B4-BE49-F238E27FC236}">
                <a16:creationId xmlns:a16="http://schemas.microsoft.com/office/drawing/2014/main" id="{178084C0-69C1-F068-2106-B2D9E18BEAFA}"/>
              </a:ext>
            </a:extLst>
          </p:cNvPr>
          <p:cNvSpPr txBox="1">
            <a:spLocks noChangeArrowheads="1"/>
          </p:cNvSpPr>
          <p:nvPr/>
        </p:nvSpPr>
        <p:spPr bwMode="auto">
          <a:xfrm>
            <a:off x="1143000" y="1905000"/>
            <a:ext cx="7239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a:latin typeface="Times New Roman" panose="02020603050405020304" pitchFamily="18" charset="0"/>
                <a:ea typeface="ＭＳ Ｐゴシック" panose="020B0600070205080204" pitchFamily="34" charset="-128"/>
                <a:cs typeface="Arial" panose="020B0604020202020204" pitchFamily="34" charset="0"/>
              </a:rPr>
              <a:t>Suppose we used 32 bits to encode a machine language instruction.</a:t>
            </a:r>
          </a:p>
        </p:txBody>
      </p:sp>
      <p:sp>
        <p:nvSpPr>
          <p:cNvPr id="91144" name="Text Box 9">
            <a:extLst>
              <a:ext uri="{FF2B5EF4-FFF2-40B4-BE49-F238E27FC236}">
                <a16:creationId xmlns:a16="http://schemas.microsoft.com/office/drawing/2014/main" id="{76B2DA17-51BB-A084-46D3-6023F3EF0F35}"/>
              </a:ext>
            </a:extLst>
          </p:cNvPr>
          <p:cNvSpPr txBox="1">
            <a:spLocks noChangeArrowheads="1"/>
          </p:cNvSpPr>
          <p:nvPr/>
        </p:nvSpPr>
        <p:spPr bwMode="auto">
          <a:xfrm>
            <a:off x="2057400" y="3048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latin typeface="Times New Roman" panose="02020603050405020304" pitchFamily="18" charset="0"/>
                <a:ea typeface="ＭＳ Ｐゴシック" panose="020B0600070205080204" pitchFamily="34" charset="-128"/>
                <a:cs typeface="Arial" panose="020B0604020202020204" pitchFamily="34" charset="0"/>
              </a:rPr>
              <a:t>7 bits</a:t>
            </a:r>
          </a:p>
        </p:txBody>
      </p:sp>
      <p:sp>
        <p:nvSpPr>
          <p:cNvPr id="91145" name="Text Box 10">
            <a:extLst>
              <a:ext uri="{FF2B5EF4-FFF2-40B4-BE49-F238E27FC236}">
                <a16:creationId xmlns:a16="http://schemas.microsoft.com/office/drawing/2014/main" id="{9C3ECFA6-8E07-9631-49CD-991D684ACB3F}"/>
              </a:ext>
            </a:extLst>
          </p:cNvPr>
          <p:cNvSpPr txBox="1">
            <a:spLocks noChangeArrowheads="1"/>
          </p:cNvSpPr>
          <p:nvPr/>
        </p:nvSpPr>
        <p:spPr bwMode="auto">
          <a:xfrm>
            <a:off x="3962400" y="3048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latin typeface="Times New Roman" panose="02020603050405020304" pitchFamily="18" charset="0"/>
                <a:ea typeface="ＭＳ Ｐゴシック" panose="020B0600070205080204" pitchFamily="34" charset="-128"/>
                <a:cs typeface="Arial" panose="020B0604020202020204" pitchFamily="34" charset="0"/>
              </a:rPr>
              <a:t>25 bits</a:t>
            </a:r>
          </a:p>
        </p:txBody>
      </p:sp>
      <p:sp>
        <p:nvSpPr>
          <p:cNvPr id="91146" name="Text Box 11">
            <a:extLst>
              <a:ext uri="{FF2B5EF4-FFF2-40B4-BE49-F238E27FC236}">
                <a16:creationId xmlns:a16="http://schemas.microsoft.com/office/drawing/2014/main" id="{F906B552-262F-11E6-0D1D-C1DAFC13BD63}"/>
              </a:ext>
            </a:extLst>
          </p:cNvPr>
          <p:cNvSpPr txBox="1">
            <a:spLocks noChangeArrowheads="1"/>
          </p:cNvSpPr>
          <p:nvPr/>
        </p:nvSpPr>
        <p:spPr bwMode="auto">
          <a:xfrm>
            <a:off x="1143000" y="4419600"/>
            <a:ext cx="2209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ea typeface="ＭＳ Ｐゴシック" panose="020B0600070205080204" pitchFamily="34" charset="-128"/>
                <a:cs typeface="Arial" panose="020B0604020202020204" pitchFamily="34" charset="0"/>
              </a:rPr>
              <a:t>7 bits would allow us to have 128 different op codes.</a:t>
            </a:r>
          </a:p>
        </p:txBody>
      </p:sp>
      <p:sp>
        <p:nvSpPr>
          <p:cNvPr id="91147" name="Text Box 12">
            <a:extLst>
              <a:ext uri="{FF2B5EF4-FFF2-40B4-BE49-F238E27FC236}">
                <a16:creationId xmlns:a16="http://schemas.microsoft.com/office/drawing/2014/main" id="{66E9E094-6EAC-CF60-72D3-A479908ECE6B}"/>
              </a:ext>
            </a:extLst>
          </p:cNvPr>
          <p:cNvSpPr txBox="1">
            <a:spLocks noChangeArrowheads="1"/>
          </p:cNvSpPr>
          <p:nvPr/>
        </p:nvSpPr>
        <p:spPr bwMode="auto">
          <a:xfrm>
            <a:off x="3429000" y="4343400"/>
            <a:ext cx="3886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ea typeface="ＭＳ Ｐゴシック" panose="020B0600070205080204" pitchFamily="34" charset="-128"/>
                <a:cs typeface="Arial" panose="020B0604020202020204" pitchFamily="34" charset="0"/>
              </a:rPr>
              <a:t>25 bits would allow about 32 megabytes of addressable memory.  We might need to fetch more bytes if we had to address a larger range of memory</a:t>
            </a:r>
          </a:p>
        </p:txBody>
      </p:sp>
      <p:sp>
        <p:nvSpPr>
          <p:cNvPr id="91148" name="Line 13">
            <a:extLst>
              <a:ext uri="{FF2B5EF4-FFF2-40B4-BE49-F238E27FC236}">
                <a16:creationId xmlns:a16="http://schemas.microsoft.com/office/drawing/2014/main" id="{32DCA1EF-C3CD-1B74-1D7A-C3638CF787E1}"/>
              </a:ext>
            </a:extLst>
          </p:cNvPr>
          <p:cNvSpPr>
            <a:spLocks noChangeShapeType="1"/>
          </p:cNvSpPr>
          <p:nvPr/>
        </p:nvSpPr>
        <p:spPr bwMode="auto">
          <a:xfrm flipV="1">
            <a:off x="1828800" y="4114800"/>
            <a:ext cx="4572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1149" name="Line 14">
            <a:extLst>
              <a:ext uri="{FF2B5EF4-FFF2-40B4-BE49-F238E27FC236}">
                <a16:creationId xmlns:a16="http://schemas.microsoft.com/office/drawing/2014/main" id="{86FD11AA-80DA-B1A1-673E-941E1A378EB8}"/>
              </a:ext>
            </a:extLst>
          </p:cNvPr>
          <p:cNvSpPr>
            <a:spLocks noChangeShapeType="1"/>
          </p:cNvSpPr>
          <p:nvPr/>
        </p:nvSpPr>
        <p:spPr bwMode="auto">
          <a:xfrm flipV="1">
            <a:off x="4648200" y="4114800"/>
            <a:ext cx="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9768359F-A9F6-684C-16EC-709CDF5D32CA}"/>
              </a:ext>
            </a:extLst>
          </p:cNvPr>
          <p:cNvSpPr>
            <a:spLocks noGrp="1" noChangeArrowheads="1"/>
          </p:cNvSpPr>
          <p:nvPr>
            <p:ph type="title"/>
          </p:nvPr>
        </p:nvSpPr>
        <p:spPr/>
        <p:txBody>
          <a:bodyPr/>
          <a:lstStyle/>
          <a:p>
            <a:pPr eaLnBrk="1" hangingPunct="1"/>
            <a:r>
              <a:rPr lang="en-US" altLang="en-US" sz="3200"/>
              <a:t>Information Transfer inside the CPU</a:t>
            </a:r>
          </a:p>
        </p:txBody>
      </p:sp>
      <p:sp>
        <p:nvSpPr>
          <p:cNvPr id="93187" name="Rectangle 3">
            <a:extLst>
              <a:ext uri="{FF2B5EF4-FFF2-40B4-BE49-F238E27FC236}">
                <a16:creationId xmlns:a16="http://schemas.microsoft.com/office/drawing/2014/main" id="{15EC9DA7-D529-CF95-3B99-59C7E3F0993B}"/>
              </a:ext>
            </a:extLst>
          </p:cNvPr>
          <p:cNvSpPr>
            <a:spLocks noGrp="1" noChangeArrowheads="1"/>
          </p:cNvSpPr>
          <p:nvPr>
            <p:ph idx="1"/>
          </p:nvPr>
        </p:nvSpPr>
        <p:spPr/>
        <p:txBody>
          <a:bodyPr/>
          <a:lstStyle/>
          <a:p>
            <a:pPr eaLnBrk="1" hangingPunct="1"/>
            <a:r>
              <a:rPr lang="en-US" altLang="en-US" sz="3200"/>
              <a:t>Individual bits in a memory unit are transferred to the CPU </a:t>
            </a:r>
            <a:r>
              <a:rPr lang="en-US" altLang="en-US" sz="3200">
                <a:solidFill>
                  <a:schemeClr val="accent2"/>
                </a:solidFill>
              </a:rPr>
              <a:t>in parallel</a:t>
            </a:r>
            <a:r>
              <a:rPr lang="en-US" altLang="en-US" sz="3200"/>
              <a:t> (all at the same time).</a:t>
            </a:r>
          </a:p>
          <a:p>
            <a:pPr eaLnBrk="1" hangingPunct="1"/>
            <a:r>
              <a:rPr lang="en-US" altLang="en-US" sz="3200"/>
              <a:t>This is opposed to </a:t>
            </a:r>
            <a:r>
              <a:rPr lang="en-US" altLang="en-US" sz="3200">
                <a:solidFill>
                  <a:schemeClr val="accent2"/>
                </a:solidFill>
              </a:rPr>
              <a:t>serially</a:t>
            </a:r>
            <a:r>
              <a:rPr lang="en-US" altLang="en-US" sz="3200"/>
              <a:t> (one at at time).</a:t>
            </a:r>
          </a:p>
          <a:p>
            <a:pPr eaLnBrk="1" hangingPunct="1"/>
            <a:r>
              <a:rPr lang="en-US" altLang="en-US" sz="3200"/>
              <a:t>The same goes for information transferred between registers in the CPU.</a:t>
            </a:r>
          </a:p>
          <a:p>
            <a:pPr eaLnBrk="1" hangingPunct="1"/>
            <a:r>
              <a:rPr lang="en-US" altLang="en-US" sz="3200"/>
              <a:t>A </a:t>
            </a:r>
            <a:r>
              <a:rPr lang="en-US" altLang="en-US" sz="3200">
                <a:solidFill>
                  <a:schemeClr val="accent2"/>
                </a:solidFill>
              </a:rPr>
              <a:t>64 bit machine</a:t>
            </a:r>
            <a:r>
              <a:rPr lang="en-US" altLang="en-US" sz="3200"/>
              <a:t> can transfer 64 bits in parallel.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95233" name="Rectangle 4">
            <a:extLst>
              <a:ext uri="{FF2B5EF4-FFF2-40B4-BE49-F238E27FC236}">
                <a16:creationId xmlns:a16="http://schemas.microsoft.com/office/drawing/2014/main" id="{1D3E78FC-73A9-33AE-82E3-BD80FB1E8A2B}"/>
              </a:ext>
            </a:extLst>
          </p:cNvPr>
          <p:cNvSpPr>
            <a:spLocks noGrp="1" noChangeArrowheads="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defRPr/>
            </a:pPr>
            <a:r>
              <a:rPr lang="en-US" altLang="en-US"/>
              <a:t>Central Processing Unit</a:t>
            </a:r>
          </a:p>
        </p:txBody>
      </p:sp>
      <p:sp>
        <p:nvSpPr>
          <p:cNvPr id="23554" name="Rectangle 2">
            <a:extLst>
              <a:ext uri="{FF2B5EF4-FFF2-40B4-BE49-F238E27FC236}">
                <a16:creationId xmlns:a16="http://schemas.microsoft.com/office/drawing/2014/main" id="{3B187AD1-833E-A06E-863B-96775ABF76E2}"/>
              </a:ext>
            </a:extLst>
          </p:cNvPr>
          <p:cNvSpPr>
            <a:spLocks noGrp="1" noChangeArrowheads="1"/>
          </p:cNvSpPr>
          <p:nvPr>
            <p:ph type="body" sz="half" idx="1"/>
          </p:nvPr>
        </p:nvSpPr>
        <p:spPr>
          <a:xfrm>
            <a:off x="1301750" y="2151063"/>
            <a:ext cx="7281863" cy="17272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lIns="90487" tIns="44450" rIns="90487" bIns="44450"/>
          <a:lstStyle/>
          <a:p>
            <a:pPr eaLnBrk="1" hangingPunct="1">
              <a:defRPr/>
            </a:pPr>
            <a:r>
              <a:rPr lang="en-US" altLang="en-US" sz="2800"/>
              <a:t>manages the </a:t>
            </a:r>
            <a:r>
              <a:rPr lang="en-US" altLang="en-US" sz="2800">
                <a:solidFill>
                  <a:schemeClr val="tx2"/>
                </a:solidFill>
              </a:rPr>
              <a:t>instruction-execution cycle</a:t>
            </a:r>
            <a:endParaRPr lang="en-US" altLang="en-US" sz="2800">
              <a:solidFill>
                <a:schemeClr val="accent1"/>
              </a:solidFill>
            </a:endParaRPr>
          </a:p>
          <a:p>
            <a:pPr eaLnBrk="1" hangingPunct="1">
              <a:defRPr/>
            </a:pPr>
            <a:r>
              <a:rPr lang="en-US" altLang="en-US" sz="2800"/>
              <a:t>FETCH – DECODE – EXECUTE</a:t>
            </a:r>
          </a:p>
          <a:p>
            <a:pPr eaLnBrk="1" hangingPunct="1">
              <a:defRPr/>
            </a:pPr>
            <a:r>
              <a:rPr lang="en-US" altLang="en-US" sz="2800"/>
              <a:t>coordinates the activities of other devices</a:t>
            </a:r>
          </a:p>
        </p:txBody>
      </p:sp>
      <p:pic>
        <p:nvPicPr>
          <p:cNvPr id="95235" name="Picture 3">
            <a:extLst>
              <a:ext uri="{FF2B5EF4-FFF2-40B4-BE49-F238E27FC236}">
                <a16:creationId xmlns:a16="http://schemas.microsoft.com/office/drawing/2014/main" id="{9D3B19D6-CB48-0D86-92E9-47E14B1DBC1A}"/>
              </a:ext>
            </a:extLst>
          </p:cNvPr>
          <p:cNvPicPr>
            <a:picLocks noGrp="1" noChangeArrowheads="1"/>
          </p:cNvPicPr>
          <p:nvPr>
            <p:ph type="clipArt" sz="half" idx="2"/>
          </p:nvPr>
        </p:nvPicPr>
        <p:blipFill>
          <a:blip r:embed="rId3"/>
          <a:srcRect/>
          <a:stretch>
            <a:fillRect/>
          </a:stretch>
        </p:blipFill>
        <p:spPr>
          <a:xfrm>
            <a:off x="2540000" y="3733800"/>
            <a:ext cx="4064000" cy="27051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 calcmode="lin" valueType="num">
                                      <p:cBhvr additive="base">
                                        <p:cTn id="13" dur="500" fill="hold"/>
                                        <p:tgtEl>
                                          <p:spTgt spid="2355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 calcmode="lin" valueType="num">
                                      <p:cBhvr additive="base">
                                        <p:cTn id="19" dur="500" fill="hold"/>
                                        <p:tgtEl>
                                          <p:spTgt spid="2355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pic>
        <p:nvPicPr>
          <p:cNvPr id="99330" name="Picture 1" descr="Data flow">
            <a:extLst>
              <a:ext uri="{FF2B5EF4-FFF2-40B4-BE49-F238E27FC236}">
                <a16:creationId xmlns:a16="http://schemas.microsoft.com/office/drawing/2014/main" id="{920700D7-0CED-5C66-CEA1-51E6AF838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8" y="2286000"/>
            <a:ext cx="8493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pic>
        <p:nvPicPr>
          <p:cNvPr id="98306" name="Picture 2" descr="Basic computer system">
            <a:extLst>
              <a:ext uri="{FF2B5EF4-FFF2-40B4-BE49-F238E27FC236}">
                <a16:creationId xmlns:a16="http://schemas.microsoft.com/office/drawing/2014/main" id="{652E8303-4665-CBD2-97E6-42739A328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11275"/>
            <a:ext cx="671195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pic>
        <p:nvPicPr>
          <p:cNvPr id="97282" name="Picture 1" descr="Block diagram of a generic computer">
            <a:extLst>
              <a:ext uri="{FF2B5EF4-FFF2-40B4-BE49-F238E27FC236}">
                <a16:creationId xmlns:a16="http://schemas.microsoft.com/office/drawing/2014/main" id="{B56A99BB-47A0-8761-2580-0CF87E6CF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6375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102402" name="Rectangle 4">
            <a:extLst>
              <a:ext uri="{FF2B5EF4-FFF2-40B4-BE49-F238E27FC236}">
                <a16:creationId xmlns:a16="http://schemas.microsoft.com/office/drawing/2014/main" id="{B1462940-2D3D-568D-11F9-4215B3EB1112}"/>
              </a:ext>
            </a:extLst>
          </p:cNvPr>
          <p:cNvSpPr>
            <a:spLocks noGrp="1" noChangeArrowheads="1"/>
          </p:cNvSpPr>
          <p:nvPr>
            <p:ph type="title"/>
          </p:nvPr>
        </p:nvSpPr>
        <p:spPr/>
        <p:txBody>
          <a:bodyPr/>
          <a:lstStyle/>
          <a:p>
            <a:pPr eaLnBrk="1" hangingPunct="1"/>
            <a:r>
              <a:rPr lang="en-US" altLang="en-US"/>
              <a:t>Types of Processor Operations</a:t>
            </a:r>
          </a:p>
        </p:txBody>
      </p:sp>
      <p:sp>
        <p:nvSpPr>
          <p:cNvPr id="102403" name="Rectangle 2">
            <a:extLst>
              <a:ext uri="{FF2B5EF4-FFF2-40B4-BE49-F238E27FC236}">
                <a16:creationId xmlns:a16="http://schemas.microsoft.com/office/drawing/2014/main" id="{D854CE92-BEA0-B0BE-02B4-A18E3B577C8B}"/>
              </a:ext>
            </a:extLst>
          </p:cNvPr>
          <p:cNvSpPr>
            <a:spLocks noGrp="1" noChangeArrowheads="1"/>
          </p:cNvSpPr>
          <p:nvPr>
            <p:ph sz="half" idx="1"/>
          </p:nvPr>
        </p:nvSpPr>
        <p:spPr>
          <a:xfrm>
            <a:off x="538163" y="1957388"/>
            <a:ext cx="3652837" cy="4748212"/>
          </a:xfrm>
        </p:spPr>
        <p:txBody>
          <a:bodyPr lIns="90487" tIns="44450" rIns="90487" bIns="44450"/>
          <a:lstStyle/>
          <a:p>
            <a:pPr eaLnBrk="1" hangingPunct="1"/>
            <a:r>
              <a:rPr lang="en-US" altLang="en-US" sz="2000">
                <a:solidFill>
                  <a:schemeClr val="tx2"/>
                </a:solidFill>
              </a:rPr>
              <a:t>Data Movement Operations</a:t>
            </a:r>
            <a:endParaRPr lang="en-US" altLang="en-US" sz="2000"/>
          </a:p>
          <a:p>
            <a:pPr lvl="1" eaLnBrk="1" hangingPunct="1"/>
            <a:r>
              <a:rPr lang="en-US" altLang="en-US" sz="2000">
                <a:cs typeface="Arial" panose="020B0604020202020204" pitchFamily="34" charset="0"/>
              </a:rPr>
              <a:t>moving data from memory to the CPU</a:t>
            </a:r>
          </a:p>
          <a:p>
            <a:pPr lvl="1" eaLnBrk="1" hangingPunct="1"/>
            <a:r>
              <a:rPr lang="en-US" altLang="en-US" sz="2000">
                <a:cs typeface="Arial" panose="020B0604020202020204" pitchFamily="34" charset="0"/>
              </a:rPr>
              <a:t>moving data from memory to memory</a:t>
            </a:r>
          </a:p>
          <a:p>
            <a:pPr lvl="1" eaLnBrk="1" hangingPunct="1"/>
            <a:r>
              <a:rPr lang="en-US" altLang="en-US" sz="2000">
                <a:cs typeface="Arial" panose="020B0604020202020204" pitchFamily="34" charset="0"/>
              </a:rPr>
              <a:t>input and output</a:t>
            </a:r>
          </a:p>
          <a:p>
            <a:pPr lvl="1" eaLnBrk="1" hangingPunct="1"/>
            <a:endParaRPr lang="en-US" altLang="en-US" sz="2000">
              <a:cs typeface="Arial" panose="020B0604020202020204" pitchFamily="34" charset="0"/>
            </a:endParaRPr>
          </a:p>
          <a:p>
            <a:pPr eaLnBrk="1" hangingPunct="1"/>
            <a:r>
              <a:rPr lang="en-US" altLang="en-US" sz="2000">
                <a:solidFill>
                  <a:schemeClr val="tx2"/>
                </a:solidFill>
              </a:rPr>
              <a:t>Program Control</a:t>
            </a:r>
            <a:endParaRPr lang="en-US" altLang="en-US" sz="2000"/>
          </a:p>
          <a:p>
            <a:pPr lvl="1" eaLnBrk="1" hangingPunct="1"/>
            <a:r>
              <a:rPr lang="en-US" altLang="en-US" sz="2000">
                <a:cs typeface="Arial" panose="020B0604020202020204" pitchFamily="34" charset="0"/>
              </a:rPr>
              <a:t>starting a program</a:t>
            </a:r>
          </a:p>
          <a:p>
            <a:pPr lvl="1" eaLnBrk="1" hangingPunct="1"/>
            <a:r>
              <a:rPr lang="en-US" altLang="en-US" sz="2000">
                <a:cs typeface="Arial" panose="020B0604020202020204" pitchFamily="34" charset="0"/>
              </a:rPr>
              <a:t>halting a program</a:t>
            </a:r>
          </a:p>
          <a:p>
            <a:pPr lvl="1" eaLnBrk="1" hangingPunct="1"/>
            <a:r>
              <a:rPr lang="en-US" altLang="en-US" sz="2000">
                <a:cs typeface="Arial" panose="020B0604020202020204" pitchFamily="34" charset="0"/>
              </a:rPr>
              <a:t>skipping to other instructions</a:t>
            </a:r>
          </a:p>
          <a:p>
            <a:pPr lvl="1" eaLnBrk="1" hangingPunct="1"/>
            <a:r>
              <a:rPr lang="en-US" altLang="en-US" sz="2000">
                <a:cs typeface="Arial" panose="020B0604020202020204" pitchFamily="34" charset="0"/>
              </a:rPr>
              <a:t>testing data to decide whether to skip over some instructions</a:t>
            </a:r>
          </a:p>
          <a:p>
            <a:pPr lvl="1" eaLnBrk="1" hangingPunct="1"/>
            <a:endParaRPr lang="en-US" altLang="en-US">
              <a:cs typeface="Arial" panose="020B0604020202020204" pitchFamily="34" charset="0"/>
            </a:endParaRPr>
          </a:p>
        </p:txBody>
      </p:sp>
      <p:sp>
        <p:nvSpPr>
          <p:cNvPr id="102404" name="Rectangle 3">
            <a:extLst>
              <a:ext uri="{FF2B5EF4-FFF2-40B4-BE49-F238E27FC236}">
                <a16:creationId xmlns:a16="http://schemas.microsoft.com/office/drawing/2014/main" id="{81A95DAC-A48F-D034-AB95-A7E2AB0D6092}"/>
              </a:ext>
            </a:extLst>
          </p:cNvPr>
          <p:cNvSpPr>
            <a:spLocks noGrp="1" noChangeArrowheads="1"/>
          </p:cNvSpPr>
          <p:nvPr>
            <p:ph sz="half" idx="2"/>
          </p:nvPr>
        </p:nvSpPr>
        <p:spPr>
          <a:xfrm>
            <a:off x="4652963" y="1905000"/>
            <a:ext cx="4033837" cy="4114800"/>
          </a:xfrm>
        </p:spPr>
        <p:txBody>
          <a:bodyPr lIns="90487" tIns="44450" rIns="90487" bIns="44450"/>
          <a:lstStyle/>
          <a:p>
            <a:pPr eaLnBrk="1" hangingPunct="1"/>
            <a:r>
              <a:rPr lang="en-US" altLang="en-US" sz="2000">
                <a:solidFill>
                  <a:schemeClr val="tx2"/>
                </a:solidFill>
              </a:rPr>
              <a:t>Arithmetic and Logical Operations</a:t>
            </a:r>
            <a:endParaRPr lang="en-US" altLang="en-US" sz="2000"/>
          </a:p>
          <a:p>
            <a:pPr lvl="1" eaLnBrk="1" hangingPunct="1"/>
            <a:r>
              <a:rPr lang="en-US" altLang="en-US" sz="2000">
                <a:cs typeface="Arial" panose="020B0604020202020204" pitchFamily="34" charset="0"/>
              </a:rPr>
              <a:t>integer arithmetic</a:t>
            </a:r>
          </a:p>
          <a:p>
            <a:pPr lvl="1" eaLnBrk="1" hangingPunct="1"/>
            <a:r>
              <a:rPr lang="en-US" altLang="en-US" sz="2000">
                <a:cs typeface="Arial" panose="020B0604020202020204" pitchFamily="34" charset="0"/>
              </a:rPr>
              <a:t>comparing two quantities</a:t>
            </a:r>
          </a:p>
          <a:p>
            <a:pPr lvl="1" eaLnBrk="1" hangingPunct="1"/>
            <a:r>
              <a:rPr lang="en-US" altLang="en-US" sz="2000">
                <a:cs typeface="Arial" panose="020B0604020202020204" pitchFamily="34" charset="0"/>
              </a:rPr>
              <a:t>shifting, rotating bits in a quantity</a:t>
            </a:r>
          </a:p>
          <a:p>
            <a:pPr lvl="1" eaLnBrk="1" hangingPunct="1"/>
            <a:r>
              <a:rPr lang="en-US" altLang="en-US" sz="2000">
                <a:cs typeface="Arial" panose="020B0604020202020204" pitchFamily="34" charset="0"/>
              </a:rPr>
              <a:t>testing, comparing, and converting bits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02CCEDE3-E9B7-CCC6-5AF6-1FD3ABF917FF}"/>
              </a:ext>
            </a:extLst>
          </p:cNvPr>
          <p:cNvSpPr>
            <a:spLocks noGrp="1" noChangeArrowheads="1"/>
          </p:cNvSpPr>
          <p:nvPr>
            <p:ph type="title"/>
          </p:nvPr>
        </p:nvSpPr>
        <p:spPr>
          <a:xfrm>
            <a:off x="609600" y="0"/>
            <a:ext cx="7772400" cy="1143000"/>
          </a:xfrm>
        </p:spPr>
        <p:txBody>
          <a:bodyPr/>
          <a:lstStyle/>
          <a:p>
            <a:pPr eaLnBrk="1" hangingPunct="1"/>
            <a:r>
              <a:rPr lang="en-US" altLang="en-US" sz="3200"/>
              <a:t>Challenges to Continuation of Moore’s Law</a:t>
            </a:r>
          </a:p>
        </p:txBody>
      </p:sp>
      <p:sp>
        <p:nvSpPr>
          <p:cNvPr id="67587" name="Rectangle 3">
            <a:extLst>
              <a:ext uri="{FF2B5EF4-FFF2-40B4-BE49-F238E27FC236}">
                <a16:creationId xmlns:a16="http://schemas.microsoft.com/office/drawing/2014/main" id="{CE2F7E0A-C993-6CC0-7D3D-32218FEC60FB}"/>
              </a:ext>
            </a:extLst>
          </p:cNvPr>
          <p:cNvSpPr>
            <a:spLocks noGrp="1" noChangeArrowheads="1"/>
          </p:cNvSpPr>
          <p:nvPr>
            <p:ph idx="1"/>
          </p:nvPr>
        </p:nvSpPr>
        <p:spPr>
          <a:xfrm>
            <a:off x="609600" y="2112963"/>
            <a:ext cx="7772400" cy="3733800"/>
          </a:xfrm>
        </p:spPr>
        <p:txBody>
          <a:bodyPr rtlCol="0">
            <a:normAutofit fontScale="92500"/>
          </a:bodyPr>
          <a:lstStyle/>
          <a:p>
            <a:pPr eaLnBrk="1" fontAlgn="auto" hangingPunct="1">
              <a:lnSpc>
                <a:spcPct val="80000"/>
              </a:lnSpc>
              <a:spcAft>
                <a:spcPts val="0"/>
              </a:spcAft>
              <a:defRPr/>
            </a:pPr>
            <a:r>
              <a:rPr lang="en-US" altLang="en-US" sz="2400" b="1" dirty="0">
                <a:latin typeface="Arial" panose="020B0604020202020204" pitchFamily="34" charset="0"/>
              </a:rPr>
              <a:t>The thickness (in atoms) between the silicon layers in transistors is getting very thin as we attempt to cram more transistors into the same amount of space…so much so that new materials need to be developed</a:t>
            </a:r>
          </a:p>
          <a:p>
            <a:pPr eaLnBrk="1" fontAlgn="auto" hangingPunct="1">
              <a:lnSpc>
                <a:spcPct val="80000"/>
              </a:lnSpc>
              <a:spcAft>
                <a:spcPts val="0"/>
              </a:spcAft>
              <a:defRPr/>
            </a:pPr>
            <a:endParaRPr lang="en-US" altLang="en-US" sz="2400" b="1" dirty="0">
              <a:latin typeface="Arial" panose="020B0604020202020204" pitchFamily="34" charset="0"/>
            </a:endParaRPr>
          </a:p>
          <a:p>
            <a:pPr eaLnBrk="1" fontAlgn="auto" hangingPunct="1">
              <a:lnSpc>
                <a:spcPct val="80000"/>
              </a:lnSpc>
              <a:spcAft>
                <a:spcPts val="0"/>
              </a:spcAft>
              <a:defRPr/>
            </a:pPr>
            <a:r>
              <a:rPr lang="en-US" altLang="en-US" sz="2400" b="1" dirty="0">
                <a:latin typeface="Arial" panose="020B0604020202020204" pitchFamily="34" charset="0"/>
              </a:rPr>
              <a:t>HEAT!!  As we put more and more transistors on a chip, the ability to cool it and keep it from burning up is increasingly a problem</a:t>
            </a:r>
          </a:p>
          <a:p>
            <a:pPr eaLnBrk="1" fontAlgn="auto" hangingPunct="1">
              <a:lnSpc>
                <a:spcPct val="80000"/>
              </a:lnSpc>
              <a:spcAft>
                <a:spcPts val="0"/>
              </a:spcAft>
              <a:defRPr/>
            </a:pPr>
            <a:endParaRPr lang="en-US" altLang="en-US" sz="2400" b="1" dirty="0">
              <a:latin typeface="Arial" panose="020B0604020202020204" pitchFamily="34" charset="0"/>
            </a:endParaRPr>
          </a:p>
          <a:p>
            <a:pPr eaLnBrk="1" fontAlgn="auto" hangingPunct="1">
              <a:lnSpc>
                <a:spcPct val="80000"/>
              </a:lnSpc>
              <a:spcAft>
                <a:spcPts val="0"/>
              </a:spcAft>
              <a:defRPr/>
            </a:pPr>
            <a:r>
              <a:rPr lang="en-US" altLang="en-US" sz="2400" b="1" dirty="0">
                <a:latin typeface="Arial" panose="020B0604020202020204" pitchFamily="34" charset="0"/>
              </a:rPr>
              <a:t>Noise -  As more transistors are packed ever more tightly together, the noise level of the circuits increases which affects reliability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A6F49476-63C2-FA6C-DAF9-6E2CC58BB134}"/>
              </a:ext>
            </a:extLst>
          </p:cNvPr>
          <p:cNvSpPr>
            <a:spLocks noGrp="1" noChangeArrowheads="1"/>
          </p:cNvSpPr>
          <p:nvPr>
            <p:ph type="title"/>
          </p:nvPr>
        </p:nvSpPr>
        <p:spPr/>
        <p:txBody>
          <a:bodyPr/>
          <a:lstStyle/>
          <a:p>
            <a:pPr eaLnBrk="1" hangingPunct="1"/>
            <a:r>
              <a:rPr lang="en-US" altLang="en-US"/>
              <a:t>Quad Core Processor</a:t>
            </a:r>
          </a:p>
        </p:txBody>
      </p:sp>
      <p:sp>
        <p:nvSpPr>
          <p:cNvPr id="106499" name="Rectangle 3">
            <a:extLst>
              <a:ext uri="{FF2B5EF4-FFF2-40B4-BE49-F238E27FC236}">
                <a16:creationId xmlns:a16="http://schemas.microsoft.com/office/drawing/2014/main" id="{58221B18-D710-B196-2449-2E6B405909FB}"/>
              </a:ext>
            </a:extLst>
          </p:cNvPr>
          <p:cNvSpPr>
            <a:spLocks noGrp="1" noChangeArrowheads="1"/>
          </p:cNvSpPr>
          <p:nvPr>
            <p:ph idx="1"/>
          </p:nvPr>
        </p:nvSpPr>
        <p:spPr>
          <a:xfrm>
            <a:off x="533400" y="2133600"/>
            <a:ext cx="8229600" cy="4114800"/>
          </a:xfrm>
        </p:spPr>
        <p:txBody>
          <a:bodyPr/>
          <a:lstStyle/>
          <a:p>
            <a:pPr eaLnBrk="1" hangingPunct="1"/>
            <a:endParaRPr lang="en-US" altLang="en-US"/>
          </a:p>
        </p:txBody>
      </p:sp>
      <p:pic>
        <p:nvPicPr>
          <p:cNvPr id="106500" name="Picture 5" descr="core-2-extreme-qx9650jpg_5638">
            <a:hlinkClick r:id="rId3"/>
            <a:extLst>
              <a:ext uri="{FF2B5EF4-FFF2-40B4-BE49-F238E27FC236}">
                <a16:creationId xmlns:a16="http://schemas.microsoft.com/office/drawing/2014/main" id="{2FB9F67F-F236-2D68-304D-6BBD65751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14600"/>
            <a:ext cx="32004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 Box 6">
            <a:extLst>
              <a:ext uri="{FF2B5EF4-FFF2-40B4-BE49-F238E27FC236}">
                <a16:creationId xmlns:a16="http://schemas.microsoft.com/office/drawing/2014/main" id="{25A1B3A6-04E9-AE95-A595-9C131B698B10}"/>
              </a:ext>
            </a:extLst>
          </p:cNvPr>
          <p:cNvSpPr txBox="1">
            <a:spLocks noChangeArrowheads="1"/>
          </p:cNvSpPr>
          <p:nvPr/>
        </p:nvSpPr>
        <p:spPr bwMode="auto">
          <a:xfrm>
            <a:off x="4495800" y="2438400"/>
            <a:ext cx="3810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n-US" altLang="en-US" sz="2400">
              <a:latin typeface="Tahoma" panose="020B0604030504040204" pitchFamily="34" charset="0"/>
              <a:ea typeface="ＭＳ Ｐゴシック" panose="020B0600070205080204" pitchFamily="34" charset="-128"/>
              <a:cs typeface="Arial" panose="020B0604020202020204" pitchFamily="34" charset="0"/>
            </a:endParaRPr>
          </a:p>
          <a:p>
            <a:pPr eaLnBrk="1" hangingPunct="1">
              <a:spcBef>
                <a:spcPct val="50000"/>
              </a:spcBef>
            </a:pPr>
            <a:r>
              <a:rPr lang="en-US" altLang="en-US" sz="2400">
                <a:latin typeface="Tahoma" panose="020B0604030504040204" pitchFamily="34" charset="0"/>
                <a:ea typeface="ＭＳ Ｐゴシック" panose="020B0600070205080204" pitchFamily="34" charset="-128"/>
                <a:cs typeface="Arial" panose="020B0604020202020204" pitchFamily="34" charset="0"/>
              </a:rPr>
              <a:t>4 CPUs on one chip….. One way to increase performance…</a:t>
            </a:r>
          </a:p>
          <a:p>
            <a:pPr eaLnBrk="1" hangingPunct="1">
              <a:spcBef>
                <a:spcPct val="50000"/>
              </a:spcBef>
            </a:pPr>
            <a:r>
              <a:rPr lang="en-US" altLang="en-US" sz="2400">
                <a:latin typeface="Tahoma" panose="020B0604030504040204" pitchFamily="34" charset="0"/>
                <a:ea typeface="ＭＳ Ｐゴシック" panose="020B0600070205080204" pitchFamily="34" charset="-128"/>
                <a:cs typeface="Arial" panose="020B0604020202020204" pitchFamily="34" charset="0"/>
              </a:rPr>
              <a:t>Parallel Processing!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108546" name="Rectangle 4">
            <a:extLst>
              <a:ext uri="{FF2B5EF4-FFF2-40B4-BE49-F238E27FC236}">
                <a16:creationId xmlns:a16="http://schemas.microsoft.com/office/drawing/2014/main" id="{D1C79645-7BF5-8BC8-BAFD-0F77AD98DF93}"/>
              </a:ext>
            </a:extLst>
          </p:cNvPr>
          <p:cNvSpPr>
            <a:spLocks noGrp="1" noChangeArrowheads="1"/>
          </p:cNvSpPr>
          <p:nvPr>
            <p:ph type="ctrTitle"/>
          </p:nvPr>
        </p:nvSpPr>
        <p:spPr/>
        <p:txBody>
          <a:bodyPr/>
          <a:lstStyle/>
          <a:p>
            <a:pPr eaLnBrk="1" hangingPunct="1"/>
            <a:r>
              <a:rPr lang="en-US" altLang="en-US"/>
              <a:t>Smaller, Cheaper, Faster!</a:t>
            </a:r>
          </a:p>
        </p:txBody>
      </p:sp>
      <p:sp>
        <p:nvSpPr>
          <p:cNvPr id="108547" name="Rectangle 5">
            <a:extLst>
              <a:ext uri="{FF2B5EF4-FFF2-40B4-BE49-F238E27FC236}">
                <a16:creationId xmlns:a16="http://schemas.microsoft.com/office/drawing/2014/main" id="{E58D2017-A513-3C45-86AA-8797B8CF3A39}"/>
              </a:ext>
            </a:extLst>
          </p:cNvPr>
          <p:cNvSpPr>
            <a:spLocks noGrp="1" noChangeArrowheads="1"/>
          </p:cNvSpPr>
          <p:nvPr>
            <p:ph type="subTitle" idx="1"/>
          </p:nvPr>
        </p:nvSpPr>
        <p:spPr/>
        <p:txBody>
          <a:bodyPr/>
          <a:lstStyle/>
          <a:p>
            <a:pPr eaLnBrk="1" hangingPunct="1"/>
            <a:r>
              <a:rPr lang="en-US" altLang="en-US"/>
              <a:t>The Mantra of the Semiconductor Industry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3B42226-4B26-4F32-7116-343BDDEE1B55}"/>
              </a:ext>
            </a:extLst>
          </p:cNvPr>
          <p:cNvSpPr>
            <a:spLocks noGrp="1" noChangeArrowheads="1"/>
          </p:cNvSpPr>
          <p:nvPr>
            <p:ph type="title"/>
          </p:nvPr>
        </p:nvSpPr>
        <p:spPr>
          <a:xfrm>
            <a:off x="533400" y="914400"/>
            <a:ext cx="8229600" cy="774700"/>
          </a:xfrm>
        </p:spPr>
        <p:txBody>
          <a:bodyPr/>
          <a:lstStyle/>
          <a:p>
            <a:pPr eaLnBrk="1" hangingPunct="1"/>
            <a:r>
              <a:rPr lang="en-US" altLang="en-US"/>
              <a:t>Digital Components</a:t>
            </a:r>
          </a:p>
        </p:txBody>
      </p:sp>
      <p:graphicFrame>
        <p:nvGraphicFramePr>
          <p:cNvPr id="22531" name="Object 2">
            <a:extLst>
              <a:ext uri="{FF2B5EF4-FFF2-40B4-BE49-F238E27FC236}">
                <a16:creationId xmlns:a16="http://schemas.microsoft.com/office/drawing/2014/main" id="{C7915A2F-634A-F1B9-E83C-CA0D95123DBC}"/>
              </a:ext>
            </a:extLst>
          </p:cNvPr>
          <p:cNvGraphicFramePr>
            <a:graphicFrameLocks noChangeAspect="1"/>
          </p:cNvGraphicFramePr>
          <p:nvPr/>
        </p:nvGraphicFramePr>
        <p:xfrm>
          <a:off x="1422400" y="1689100"/>
          <a:ext cx="6451600" cy="4597400"/>
        </p:xfrm>
        <a:graphic>
          <a:graphicData uri="http://schemas.openxmlformats.org/presentationml/2006/ole">
            <mc:AlternateContent xmlns:mc="http://schemas.openxmlformats.org/markup-compatibility/2006">
              <mc:Choice xmlns:v="urn:schemas-microsoft-com:vml" Requires="v">
                <p:oleObj name="Document" r:id="rId2" imgW="25806400" imgH="18389600" progId="Word.Document.12">
                  <p:embed/>
                </p:oleObj>
              </mc:Choice>
              <mc:Fallback>
                <p:oleObj name="Document" r:id="rId2" imgW="25806400" imgH="18389600" progId="Word.Document.12">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689100"/>
                        <a:ext cx="64516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25A32AC5-F27E-4B2F-B6F8-F2C8779996D0}"/>
              </a:ext>
            </a:extLst>
          </p:cNvPr>
          <p:cNvSpPr>
            <a:spLocks noGrp="1" noChangeArrowheads="1"/>
          </p:cNvSpPr>
          <p:nvPr>
            <p:ph type="title"/>
          </p:nvPr>
        </p:nvSpPr>
        <p:spPr/>
        <p:txBody>
          <a:bodyPr/>
          <a:lstStyle/>
          <a:p>
            <a:pPr eaLnBrk="1" hangingPunct="1"/>
            <a:r>
              <a:rPr lang="en-US" altLang="en-US"/>
              <a:t>A New Computing Paradigm?</a:t>
            </a:r>
          </a:p>
        </p:txBody>
      </p:sp>
      <p:sp>
        <p:nvSpPr>
          <p:cNvPr id="110595" name="Rectangle 3">
            <a:extLst>
              <a:ext uri="{FF2B5EF4-FFF2-40B4-BE49-F238E27FC236}">
                <a16:creationId xmlns:a16="http://schemas.microsoft.com/office/drawing/2014/main" id="{70E5B19E-778B-D6E6-F302-C6339B45E069}"/>
              </a:ext>
            </a:extLst>
          </p:cNvPr>
          <p:cNvSpPr>
            <a:spLocks noGrp="1" noChangeArrowheads="1"/>
          </p:cNvSpPr>
          <p:nvPr>
            <p:ph idx="1"/>
          </p:nvPr>
        </p:nvSpPr>
        <p:spPr/>
        <p:txBody>
          <a:bodyPr/>
          <a:lstStyle/>
          <a:p>
            <a:pPr eaLnBrk="1" hangingPunct="1"/>
            <a:r>
              <a:rPr lang="en-US" altLang="en-US" sz="2800" dirty="0"/>
              <a:t>Quantum Computing </a:t>
            </a:r>
          </a:p>
          <a:p>
            <a:pPr marL="0" indent="0" eaLnBrk="1" hangingPunct="1">
              <a:buNone/>
            </a:pPr>
            <a:r>
              <a:rPr lang="en-US" altLang="en-US" sz="2800" dirty="0"/>
              <a:t>	Seeks to use the </a:t>
            </a:r>
            <a:r>
              <a:rPr lang="ja-JP" altLang="en-US" sz="2800">
                <a:latin typeface="Arial" panose="020B0604020202020204" pitchFamily="34" charset="0"/>
              </a:rPr>
              <a:t>“</a:t>
            </a:r>
            <a:r>
              <a:rPr lang="en-US" altLang="ja-JP" sz="2800" dirty="0"/>
              <a:t>spin</a:t>
            </a:r>
            <a:r>
              <a:rPr lang="ja-JP" altLang="en-US" sz="2800">
                <a:latin typeface="Arial" panose="020B0604020202020204" pitchFamily="34" charset="0"/>
              </a:rPr>
              <a:t>”</a:t>
            </a:r>
            <a:r>
              <a:rPr lang="en-US" altLang="ja-JP" sz="2800" dirty="0"/>
              <a:t> of atomic particles to 	implement digital systems</a:t>
            </a:r>
          </a:p>
          <a:p>
            <a:pPr eaLnBrk="1" hangingPunct="1"/>
            <a:endParaRPr lang="en-US" altLang="en-US" sz="2800" dirty="0"/>
          </a:p>
          <a:p>
            <a:pPr eaLnBrk="1" hangingPunct="1"/>
            <a:r>
              <a:rPr lang="en-US" altLang="en-US" sz="2800" dirty="0"/>
              <a:t>Molecular computing</a:t>
            </a:r>
          </a:p>
          <a:p>
            <a:pPr marL="0" indent="0" eaLnBrk="1" hangingPunct="1">
              <a:buNone/>
            </a:pPr>
            <a:r>
              <a:rPr lang="en-US" altLang="en-US" sz="2800" dirty="0"/>
              <a:t>	Using molecules to hold electrical charges 	instead of using transistors</a:t>
            </a:r>
          </a:p>
          <a:p>
            <a:pPr eaLnBrk="1" hangingPunct="1"/>
            <a:endParaRPr lang="en-US" altLang="en-US" sz="2800" dirty="0"/>
          </a:p>
          <a:p>
            <a:pPr marL="0" indent="0" eaLnBrk="1" hangingPunct="1">
              <a:buNone/>
            </a:pPr>
            <a:r>
              <a:rPr lang="en-US" altLang="en-US" sz="2800" dirty="0"/>
              <a:t> Both very much in primary research….not here yet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112642" name="Rectangle 4">
            <a:extLst>
              <a:ext uri="{FF2B5EF4-FFF2-40B4-BE49-F238E27FC236}">
                <a16:creationId xmlns:a16="http://schemas.microsoft.com/office/drawing/2014/main" id="{97EBBD3D-204B-D5F4-10FA-2DC085665EFB}"/>
              </a:ext>
            </a:extLst>
          </p:cNvPr>
          <p:cNvSpPr>
            <a:spLocks noGrp="1" noChangeArrowheads="1"/>
          </p:cNvSpPr>
          <p:nvPr>
            <p:ph type="ctrTitle"/>
          </p:nvPr>
        </p:nvSpPr>
        <p:spPr/>
        <p:txBody>
          <a:bodyPr/>
          <a:lstStyle/>
          <a:p>
            <a:pPr eaLnBrk="1" hangingPunct="1"/>
            <a:r>
              <a:rPr lang="en-US" altLang="en-US"/>
              <a:t>Questions?</a:t>
            </a:r>
          </a:p>
        </p:txBody>
      </p:sp>
      <p:sp>
        <p:nvSpPr>
          <p:cNvPr id="112643" name="Rectangle 5">
            <a:extLst>
              <a:ext uri="{FF2B5EF4-FFF2-40B4-BE49-F238E27FC236}">
                <a16:creationId xmlns:a16="http://schemas.microsoft.com/office/drawing/2014/main" id="{6D908A01-74A3-C514-84E7-56BA31E94356}"/>
              </a:ext>
            </a:extLst>
          </p:cNvPr>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A076FB4-629E-DDF4-41DA-E99622D6727B}"/>
              </a:ext>
            </a:extLst>
          </p:cNvPr>
          <p:cNvSpPr>
            <a:spLocks noGrp="1" noChangeArrowheads="1"/>
          </p:cNvSpPr>
          <p:nvPr>
            <p:ph type="title"/>
          </p:nvPr>
        </p:nvSpPr>
        <p:spPr/>
        <p:txBody>
          <a:bodyPr/>
          <a:lstStyle/>
          <a:p>
            <a:pPr eaLnBrk="1" hangingPunct="1"/>
            <a:r>
              <a:rPr lang="ja-JP" altLang="en-US">
                <a:latin typeface="Arial" panose="020B0604020202020204" pitchFamily="34" charset="0"/>
              </a:rPr>
              <a:t>“</a:t>
            </a:r>
            <a:r>
              <a:rPr lang="en-US" altLang="ja-JP"/>
              <a:t>Digital</a:t>
            </a:r>
            <a:r>
              <a:rPr lang="ja-JP" altLang="en-US">
                <a:latin typeface="Arial" panose="020B0604020202020204" pitchFamily="34" charset="0"/>
              </a:rPr>
              <a:t>”</a:t>
            </a:r>
            <a:endParaRPr lang="en-US" altLang="en-US"/>
          </a:p>
        </p:txBody>
      </p:sp>
      <p:sp>
        <p:nvSpPr>
          <p:cNvPr id="23555" name="Rectangle 3">
            <a:extLst>
              <a:ext uri="{FF2B5EF4-FFF2-40B4-BE49-F238E27FC236}">
                <a16:creationId xmlns:a16="http://schemas.microsoft.com/office/drawing/2014/main" id="{8D003D03-DB30-2D0F-EAA4-C85CDA6D1029}"/>
              </a:ext>
            </a:extLst>
          </p:cNvPr>
          <p:cNvSpPr>
            <a:spLocks noGrp="1" noChangeArrowheads="1"/>
          </p:cNvSpPr>
          <p:nvPr>
            <p:ph idx="1"/>
          </p:nvPr>
        </p:nvSpPr>
        <p:spPr>
          <a:xfrm>
            <a:off x="381000" y="1676400"/>
            <a:ext cx="8229600" cy="4530725"/>
          </a:xfrm>
        </p:spPr>
        <p:txBody>
          <a:bodyPr/>
          <a:lstStyle/>
          <a:p>
            <a:pPr eaLnBrk="1" hangingPunct="1">
              <a:lnSpc>
                <a:spcPct val="80000"/>
              </a:lnSpc>
            </a:pPr>
            <a:r>
              <a:rPr lang="en-US" altLang="en-US" u="sng"/>
              <a:t>DIGITAL</a:t>
            </a:r>
            <a:r>
              <a:rPr lang="en-US" altLang="en-US"/>
              <a:t> - </a:t>
            </a:r>
            <a:r>
              <a:rPr lang="en-US" altLang="en-US">
                <a:solidFill>
                  <a:srgbClr val="FF0000"/>
                </a:solidFill>
              </a:rPr>
              <a:t>Digital means discrete.</a:t>
            </a:r>
            <a:r>
              <a:rPr lang="en-US" altLang="en-US"/>
              <a:t>  </a:t>
            </a:r>
          </a:p>
          <a:p>
            <a:pPr eaLnBrk="1" hangingPunct="1">
              <a:lnSpc>
                <a:spcPct val="80000"/>
              </a:lnSpc>
            </a:pPr>
            <a:endParaRPr lang="en-US" altLang="en-US"/>
          </a:p>
          <a:p>
            <a:pPr eaLnBrk="1" hangingPunct="1">
              <a:lnSpc>
                <a:spcPct val="80000"/>
              </a:lnSpc>
            </a:pPr>
            <a:r>
              <a:rPr lang="en-US" altLang="en-US" sz="2400"/>
              <a:t>Digital representation is comprised of a limited number of data points to encode information. </a:t>
            </a:r>
          </a:p>
          <a:p>
            <a:pPr eaLnBrk="1" hangingPunct="1">
              <a:lnSpc>
                <a:spcPct val="80000"/>
              </a:lnSpc>
            </a:pPr>
            <a:endParaRPr lang="en-US" altLang="en-US" sz="2400"/>
          </a:p>
          <a:p>
            <a:pPr eaLnBrk="1" hangingPunct="1">
              <a:lnSpc>
                <a:spcPct val="80000"/>
              </a:lnSpc>
            </a:pPr>
            <a:r>
              <a:rPr lang="en-US" altLang="en-US" sz="2400"/>
              <a:t>Most of our electronic devices use Digital techniques to work with data and information</a:t>
            </a:r>
          </a:p>
          <a:p>
            <a:pPr eaLnBrk="1" hangingPunct="1">
              <a:lnSpc>
                <a:spcPct val="80000"/>
              </a:lnSpc>
            </a:pPr>
            <a:endParaRPr lang="en-US" altLang="en-US" sz="2400"/>
          </a:p>
          <a:p>
            <a:pPr eaLnBrk="1" hangingPunct="1">
              <a:lnSpc>
                <a:spcPct val="80000"/>
              </a:lnSpc>
            </a:pPr>
            <a:r>
              <a:rPr lang="en-US" altLang="en-US" sz="2400"/>
              <a:t>Since we have a limited number of data points to work with, it means that many representations are </a:t>
            </a:r>
            <a:r>
              <a:rPr lang="en-US" altLang="en-US" sz="2400">
                <a:solidFill>
                  <a:srgbClr val="FF0000"/>
                </a:solidFill>
              </a:rPr>
              <a:t>approximations</a:t>
            </a:r>
            <a:r>
              <a:rPr lang="en-US" altLang="en-US" sz="2400"/>
              <a:t> of the real thing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5B4A8A1-1EF0-CBEA-41D2-4829A07386A5}"/>
              </a:ext>
            </a:extLst>
          </p:cNvPr>
          <p:cNvSpPr>
            <a:spLocks noGrp="1" noChangeArrowheads="1"/>
          </p:cNvSpPr>
          <p:nvPr>
            <p:ph type="title"/>
          </p:nvPr>
        </p:nvSpPr>
        <p:spPr/>
        <p:txBody>
          <a:bodyPr/>
          <a:lstStyle/>
          <a:p>
            <a:pPr eaLnBrk="1" hangingPunct="1"/>
            <a:r>
              <a:rPr lang="en-US" altLang="en-US"/>
              <a:t>Analog vs. Digital</a:t>
            </a:r>
          </a:p>
        </p:txBody>
      </p:sp>
      <p:sp>
        <p:nvSpPr>
          <p:cNvPr id="25603" name="Text Box 4">
            <a:extLst>
              <a:ext uri="{FF2B5EF4-FFF2-40B4-BE49-F238E27FC236}">
                <a16:creationId xmlns:a16="http://schemas.microsoft.com/office/drawing/2014/main" id="{FD200A24-EABF-60C4-A49F-1760804947BA}"/>
              </a:ext>
            </a:extLst>
          </p:cNvPr>
          <p:cNvSpPr txBox="1">
            <a:spLocks noChangeArrowheads="1"/>
          </p:cNvSpPr>
          <p:nvPr/>
        </p:nvSpPr>
        <p:spPr bwMode="auto">
          <a:xfrm>
            <a:off x="762000" y="28956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a:latin typeface="Tahoma" panose="020B0604030504040204" pitchFamily="34" charset="0"/>
                <a:ea typeface="ＭＳ Ｐゴシック" panose="020B0600070205080204" pitchFamily="34" charset="-128"/>
                <a:cs typeface="Arial" panose="020B0604020202020204" pitchFamily="34" charset="0"/>
              </a:rPr>
              <a:t>Analog is continuous, Digital is discrete</a:t>
            </a:r>
          </a:p>
        </p:txBody>
      </p:sp>
      <p:sp>
        <p:nvSpPr>
          <p:cNvPr id="25604" name="Text Box 5">
            <a:extLst>
              <a:ext uri="{FF2B5EF4-FFF2-40B4-BE49-F238E27FC236}">
                <a16:creationId xmlns:a16="http://schemas.microsoft.com/office/drawing/2014/main" id="{84272384-23F4-0EA7-FE38-B638302992B0}"/>
              </a:ext>
            </a:extLst>
          </p:cNvPr>
          <p:cNvSpPr txBox="1">
            <a:spLocks noChangeArrowheads="1"/>
          </p:cNvSpPr>
          <p:nvPr/>
        </p:nvSpPr>
        <p:spPr bwMode="auto">
          <a:xfrm>
            <a:off x="3336925" y="45275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latin typeface="Tahoma" panose="020B060403050404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A7850BF-BA0F-8903-BBDE-30B376C79BF3}"/>
              </a:ext>
            </a:extLst>
          </p:cNvPr>
          <p:cNvSpPr>
            <a:spLocks noGrp="1" noChangeArrowheads="1"/>
          </p:cNvSpPr>
          <p:nvPr>
            <p:ph type="title"/>
          </p:nvPr>
        </p:nvSpPr>
        <p:spPr/>
        <p:txBody>
          <a:bodyPr/>
          <a:lstStyle/>
          <a:p>
            <a:pPr eaLnBrk="1" hangingPunct="1"/>
            <a:r>
              <a:rPr lang="en-US" altLang="en-US" sz="2800"/>
              <a:t>The difference between </a:t>
            </a:r>
            <a:r>
              <a:rPr lang="ja-JP" altLang="en-US" sz="2800">
                <a:latin typeface="Arial" panose="020B0604020202020204" pitchFamily="34" charset="0"/>
              </a:rPr>
              <a:t>“</a:t>
            </a:r>
            <a:r>
              <a:rPr lang="en-US" altLang="ja-JP" sz="2800"/>
              <a:t>analog</a:t>
            </a:r>
            <a:r>
              <a:rPr lang="ja-JP" altLang="en-US" sz="2800">
                <a:latin typeface="Arial" panose="020B0604020202020204" pitchFamily="34" charset="0"/>
              </a:rPr>
              <a:t>”</a:t>
            </a:r>
            <a:r>
              <a:rPr lang="en-US" altLang="ja-JP" sz="2800"/>
              <a:t> and </a:t>
            </a:r>
            <a:r>
              <a:rPr lang="ja-JP" altLang="en-US" sz="2800">
                <a:latin typeface="Arial" panose="020B0604020202020204" pitchFamily="34" charset="0"/>
              </a:rPr>
              <a:t>“</a:t>
            </a:r>
            <a:r>
              <a:rPr lang="en-US" altLang="ja-JP" sz="2800"/>
              <a:t>digital</a:t>
            </a:r>
            <a:r>
              <a:rPr lang="ja-JP" altLang="en-US" sz="2800">
                <a:latin typeface="Arial" panose="020B0604020202020204" pitchFamily="34" charset="0"/>
              </a:rPr>
              <a:t>”</a:t>
            </a:r>
            <a:r>
              <a:rPr lang="en-US" altLang="ja-JP" sz="2800"/>
              <a:t> </a:t>
            </a:r>
            <a:endParaRPr lang="en-US" altLang="en-US" sz="2800"/>
          </a:p>
        </p:txBody>
      </p:sp>
      <p:pic>
        <p:nvPicPr>
          <p:cNvPr id="27651" name="Picture 5" descr="clock03">
            <a:extLst>
              <a:ext uri="{FF2B5EF4-FFF2-40B4-BE49-F238E27FC236}">
                <a16:creationId xmlns:a16="http://schemas.microsoft.com/office/drawing/2014/main" id="{928FA536-60B0-CB5F-5A88-69531A299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descr="LED_Digital_Clock_706">
            <a:extLst>
              <a:ext uri="{FF2B5EF4-FFF2-40B4-BE49-F238E27FC236}">
                <a16:creationId xmlns:a16="http://schemas.microsoft.com/office/drawing/2014/main" id="{CCEDACF8-A626-AB52-DE24-E5580C9D4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6670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8">
            <a:extLst>
              <a:ext uri="{FF2B5EF4-FFF2-40B4-BE49-F238E27FC236}">
                <a16:creationId xmlns:a16="http://schemas.microsoft.com/office/drawing/2014/main" id="{9E4F2ABB-C2C9-9BF3-72EB-369D159BBD36}"/>
              </a:ext>
            </a:extLst>
          </p:cNvPr>
          <p:cNvSpPr txBox="1">
            <a:spLocks noChangeArrowheads="1"/>
          </p:cNvSpPr>
          <p:nvPr/>
        </p:nvSpPr>
        <p:spPr bwMode="auto">
          <a:xfrm>
            <a:off x="1447800" y="57150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a:latin typeface="Arial" panose="020B0604020202020204" pitchFamily="34" charset="0"/>
                <a:ea typeface="ＭＳ Ｐゴシック" panose="020B0600070205080204" pitchFamily="34" charset="-128"/>
                <a:cs typeface="Arial" panose="020B0604020202020204" pitchFamily="34" charset="0"/>
              </a:rPr>
              <a:t>ANALOG</a:t>
            </a:r>
          </a:p>
        </p:txBody>
      </p:sp>
      <p:sp>
        <p:nvSpPr>
          <p:cNvPr id="27654" name="Text Box 9">
            <a:extLst>
              <a:ext uri="{FF2B5EF4-FFF2-40B4-BE49-F238E27FC236}">
                <a16:creationId xmlns:a16="http://schemas.microsoft.com/office/drawing/2014/main" id="{09A18A1D-3DF9-CB7B-4AF3-71A80FD479E8}"/>
              </a:ext>
            </a:extLst>
          </p:cNvPr>
          <p:cNvSpPr txBox="1">
            <a:spLocks noChangeArrowheads="1"/>
          </p:cNvSpPr>
          <p:nvPr/>
        </p:nvSpPr>
        <p:spPr bwMode="auto">
          <a:xfrm>
            <a:off x="5486400" y="57150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a:latin typeface="Arial" panose="020B0604020202020204" pitchFamily="34" charset="0"/>
                <a:ea typeface="ＭＳ Ｐゴシック" panose="020B0600070205080204" pitchFamily="34" charset="-128"/>
                <a:cs typeface="Arial" panose="020B0604020202020204" pitchFamily="34" charset="0"/>
              </a:rPr>
              <a:t>DIGITAL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74001">
              <a:srgbClr val="ABC0E4"/>
            </a:gs>
            <a:gs pos="83000">
              <a:srgbClr val="ABC0E4"/>
            </a:gs>
            <a:gs pos="100000">
              <a:srgbClr val="C7D5ED"/>
            </a:gs>
          </a:gsLst>
          <a:lin ang="5400000" scaled="1"/>
        </a:gra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717FF56-FFB8-FDD9-A781-0E87CD34EB31}"/>
              </a:ext>
            </a:extLst>
          </p:cNvPr>
          <p:cNvSpPr>
            <a:spLocks noGrp="1" noChangeArrowheads="1"/>
          </p:cNvSpPr>
          <p:nvPr>
            <p:ph type="title"/>
          </p:nvPr>
        </p:nvSpPr>
        <p:spPr>
          <a:xfrm>
            <a:off x="762000" y="609600"/>
            <a:ext cx="7772400" cy="1143000"/>
          </a:xfrm>
        </p:spPr>
        <p:txBody>
          <a:bodyPr/>
          <a:lstStyle/>
          <a:p>
            <a:pPr eaLnBrk="1" hangingPunct="1"/>
            <a:r>
              <a:rPr lang="en-US" altLang="en-US"/>
              <a:t>Analog vs Digital</a:t>
            </a:r>
          </a:p>
        </p:txBody>
      </p:sp>
      <p:sp>
        <p:nvSpPr>
          <p:cNvPr id="29699" name="Rectangle 3">
            <a:extLst>
              <a:ext uri="{FF2B5EF4-FFF2-40B4-BE49-F238E27FC236}">
                <a16:creationId xmlns:a16="http://schemas.microsoft.com/office/drawing/2014/main" id="{4B1DBA06-5719-E3A9-CA2A-9137B016105F}"/>
              </a:ext>
            </a:extLst>
          </p:cNvPr>
          <p:cNvSpPr>
            <a:spLocks noGrp="1" noChangeArrowheads="1"/>
          </p:cNvSpPr>
          <p:nvPr>
            <p:ph idx="1"/>
          </p:nvPr>
        </p:nvSpPr>
        <p:spPr>
          <a:xfrm>
            <a:off x="304800" y="1905000"/>
            <a:ext cx="8001000" cy="4267200"/>
          </a:xfrm>
        </p:spPr>
        <p:txBody>
          <a:bodyPr/>
          <a:lstStyle/>
          <a:p>
            <a:pPr eaLnBrk="1" hangingPunct="1"/>
            <a:endParaRPr lang="en-US" altLang="en-US"/>
          </a:p>
        </p:txBody>
      </p:sp>
      <p:pic>
        <p:nvPicPr>
          <p:cNvPr id="29700" name="Picture 5" descr="cd-sample3">
            <a:extLst>
              <a:ext uri="{FF2B5EF4-FFF2-40B4-BE49-F238E27FC236}">
                <a16:creationId xmlns:a16="http://schemas.microsoft.com/office/drawing/2014/main" id="{D9E3E9D0-667E-D062-EB7B-4AA9ACD14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7620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6">
            <a:extLst>
              <a:ext uri="{FF2B5EF4-FFF2-40B4-BE49-F238E27FC236}">
                <a16:creationId xmlns:a16="http://schemas.microsoft.com/office/drawing/2014/main" id="{4F3F9FF1-2516-ED04-9ACC-2ED2BF42F097}"/>
              </a:ext>
            </a:extLst>
          </p:cNvPr>
          <p:cNvSpPr txBox="1">
            <a:spLocks noChangeArrowheads="1"/>
          </p:cNvSpPr>
          <p:nvPr/>
        </p:nvSpPr>
        <p:spPr bwMode="auto">
          <a:xfrm>
            <a:off x="1905000" y="5715000"/>
            <a:ext cx="5815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latin typeface="Times New Roman" panose="02020603050405020304" pitchFamily="18" charset="0"/>
                <a:ea typeface="ＭＳ Ｐゴシック" panose="020B0600070205080204" pitchFamily="34" charset="-128"/>
                <a:cs typeface="Arial" panose="020B0604020202020204" pitchFamily="34" charset="0"/>
              </a:rPr>
              <a:t>Discrete Digital Sampling of an Analog Event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6520</TotalTime>
  <Words>1957</Words>
  <Application>Microsoft Macintosh PowerPoint</Application>
  <PresentationFormat>On-screen Show (4:3)</PresentationFormat>
  <Paragraphs>317</Paragraphs>
  <Slides>51</Slides>
  <Notes>45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Calibri Light</vt:lpstr>
      <vt:lpstr>Tahoma</vt:lpstr>
      <vt:lpstr>Times New Roman</vt:lpstr>
      <vt:lpstr>Wingdings</vt:lpstr>
      <vt:lpstr>Office Theme</vt:lpstr>
      <vt:lpstr>Document</vt:lpstr>
      <vt:lpstr>PowerPoint Presentation</vt:lpstr>
      <vt:lpstr>   Lecture 4: Intro to Computer Architecture</vt:lpstr>
      <vt:lpstr>The Uber Stack</vt:lpstr>
      <vt:lpstr>How We Interact with Computers</vt:lpstr>
      <vt:lpstr>Digital Components</vt:lpstr>
      <vt:lpstr>“Digital”</vt:lpstr>
      <vt:lpstr>Analog vs. Digital</vt:lpstr>
      <vt:lpstr>The difference between “analog” and “digital” </vt:lpstr>
      <vt:lpstr>Analog vs Digital</vt:lpstr>
      <vt:lpstr>Bits ( = Binary Digits)</vt:lpstr>
      <vt:lpstr>Binary numbers</vt:lpstr>
      <vt:lpstr>Nomenclature</vt:lpstr>
      <vt:lpstr>More Nomenclature</vt:lpstr>
      <vt:lpstr>Base 2 (Binary) vs. Decimal Comparison</vt:lpstr>
      <vt:lpstr>Representing Data in the Computer</vt:lpstr>
      <vt:lpstr>How could we represent letters for instance? </vt:lpstr>
      <vt:lpstr>Remember, everything is represented in bits!</vt:lpstr>
      <vt:lpstr>Good tutorial on Binary</vt:lpstr>
      <vt:lpstr>What are computers made of?</vt:lpstr>
      <vt:lpstr>Anatomy of a Transistor</vt:lpstr>
      <vt:lpstr>Transistor Functionality</vt:lpstr>
      <vt:lpstr>Simple Silicon Semiconductor Devices</vt:lpstr>
      <vt:lpstr>Intel 4004 Processor Chip circa  1971</vt:lpstr>
      <vt:lpstr>       AMD Athlon64 Processor</vt:lpstr>
      <vt:lpstr>Use of Logic Gates in Computers</vt:lpstr>
      <vt:lpstr>AND and OR Gates</vt:lpstr>
      <vt:lpstr>By combining gates we can create useful functions such as a the ability to store a bit of information</vt:lpstr>
      <vt:lpstr>The Von Neumann Machine</vt:lpstr>
      <vt:lpstr>A Typical PC CPU Board</vt:lpstr>
      <vt:lpstr>Fetch, Decode, Execute Cycle</vt:lpstr>
      <vt:lpstr>Cycle Times</vt:lpstr>
      <vt:lpstr>Memory</vt:lpstr>
      <vt:lpstr>Random Access Memory</vt:lpstr>
      <vt:lpstr>RAM chips on a Circuit board</vt:lpstr>
      <vt:lpstr>Dynamic Random Access Memory</vt:lpstr>
      <vt:lpstr>Read Only Memory</vt:lpstr>
      <vt:lpstr>Central Processing Unit</vt:lpstr>
      <vt:lpstr>Machine Language</vt:lpstr>
      <vt:lpstr>Machine Instructions</vt:lpstr>
      <vt:lpstr>Structure of Instructions</vt:lpstr>
      <vt:lpstr>Information Transfer inside the CPU</vt:lpstr>
      <vt:lpstr>Central Processing Unit</vt:lpstr>
      <vt:lpstr>PowerPoint Presentation</vt:lpstr>
      <vt:lpstr>PowerPoint Presentation</vt:lpstr>
      <vt:lpstr>PowerPoint Presentation</vt:lpstr>
      <vt:lpstr>Types of Processor Operations</vt:lpstr>
      <vt:lpstr>Challenges to Continuation of Moore’s Law</vt:lpstr>
      <vt:lpstr>Quad Core Processor</vt:lpstr>
      <vt:lpstr>Smaller, Cheaper, Faster!</vt:lpstr>
      <vt:lpstr>A New Computing Paradigm?</vt:lpstr>
      <vt:lpstr>Questions?</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Organization</dc:title>
  <dc:subject>CS0002</dc:subject>
  <dc:creator>Donald Stanford</dc:creator>
  <cp:lastModifiedBy>Donald Stanford</cp:lastModifiedBy>
  <cp:revision>96</cp:revision>
  <dcterms:created xsi:type="dcterms:W3CDTF">2000-01-26T00:35:26Z</dcterms:created>
  <dcterms:modified xsi:type="dcterms:W3CDTF">2023-09-18T17:37:29Z</dcterms:modified>
</cp:coreProperties>
</file>