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86"/>
  </p:notesMasterIdLst>
  <p:handoutMasterIdLst>
    <p:handoutMasterId r:id="rId87"/>
  </p:handoutMasterIdLst>
  <p:sldIdLst>
    <p:sldId id="355" r:id="rId2"/>
    <p:sldId id="256" r:id="rId3"/>
    <p:sldId id="334" r:id="rId4"/>
    <p:sldId id="336" r:id="rId5"/>
    <p:sldId id="337" r:id="rId6"/>
    <p:sldId id="338" r:id="rId7"/>
    <p:sldId id="339" r:id="rId8"/>
    <p:sldId id="335" r:id="rId9"/>
    <p:sldId id="340" r:id="rId10"/>
    <p:sldId id="341" r:id="rId11"/>
    <p:sldId id="342" r:id="rId12"/>
    <p:sldId id="349" r:id="rId13"/>
    <p:sldId id="350" r:id="rId14"/>
    <p:sldId id="351" r:id="rId15"/>
    <p:sldId id="357" r:id="rId16"/>
    <p:sldId id="358" r:id="rId17"/>
    <p:sldId id="360" r:id="rId18"/>
    <p:sldId id="359" r:id="rId19"/>
    <p:sldId id="361" r:id="rId20"/>
    <p:sldId id="353" r:id="rId21"/>
    <p:sldId id="356" r:id="rId22"/>
    <p:sldId id="371" r:id="rId23"/>
    <p:sldId id="295" r:id="rId24"/>
    <p:sldId id="297" r:id="rId25"/>
    <p:sldId id="298" r:id="rId26"/>
    <p:sldId id="296" r:id="rId27"/>
    <p:sldId id="352" r:id="rId28"/>
    <p:sldId id="370" r:id="rId29"/>
    <p:sldId id="292" r:id="rId30"/>
    <p:sldId id="294" r:id="rId31"/>
    <p:sldId id="258" r:id="rId32"/>
    <p:sldId id="290" r:id="rId33"/>
    <p:sldId id="291" r:id="rId34"/>
    <p:sldId id="259" r:id="rId35"/>
    <p:sldId id="260" r:id="rId36"/>
    <p:sldId id="261" r:id="rId37"/>
    <p:sldId id="262" r:id="rId38"/>
    <p:sldId id="263" r:id="rId39"/>
    <p:sldId id="276" r:id="rId40"/>
    <p:sldId id="264" r:id="rId41"/>
    <p:sldId id="265" r:id="rId42"/>
    <p:sldId id="266" r:id="rId43"/>
    <p:sldId id="267" r:id="rId44"/>
    <p:sldId id="268" r:id="rId45"/>
    <p:sldId id="269" r:id="rId46"/>
    <p:sldId id="278" r:id="rId47"/>
    <p:sldId id="277" r:id="rId48"/>
    <p:sldId id="270" r:id="rId49"/>
    <p:sldId id="271" r:id="rId50"/>
    <p:sldId id="272" r:id="rId51"/>
    <p:sldId id="273" r:id="rId52"/>
    <p:sldId id="373" r:id="rId53"/>
    <p:sldId id="283" r:id="rId54"/>
    <p:sldId id="301" r:id="rId55"/>
    <p:sldId id="303" r:id="rId56"/>
    <p:sldId id="304" r:id="rId57"/>
    <p:sldId id="363" r:id="rId58"/>
    <p:sldId id="362" r:id="rId59"/>
    <p:sldId id="364" r:id="rId60"/>
    <p:sldId id="306" r:id="rId61"/>
    <p:sldId id="307" r:id="rId62"/>
    <p:sldId id="366" r:id="rId63"/>
    <p:sldId id="369" r:id="rId64"/>
    <p:sldId id="308" r:id="rId65"/>
    <p:sldId id="309" r:id="rId66"/>
    <p:sldId id="310" r:id="rId67"/>
    <p:sldId id="311" r:id="rId68"/>
    <p:sldId id="312" r:id="rId69"/>
    <p:sldId id="313" r:id="rId70"/>
    <p:sldId id="314" r:id="rId71"/>
    <p:sldId id="315" r:id="rId72"/>
    <p:sldId id="317" r:id="rId73"/>
    <p:sldId id="329" r:id="rId74"/>
    <p:sldId id="330" r:id="rId75"/>
    <p:sldId id="331" r:id="rId76"/>
    <p:sldId id="332" r:id="rId77"/>
    <p:sldId id="333" r:id="rId78"/>
    <p:sldId id="343" r:id="rId79"/>
    <p:sldId id="344" r:id="rId80"/>
    <p:sldId id="345" r:id="rId81"/>
    <p:sldId id="346" r:id="rId82"/>
    <p:sldId id="354" r:id="rId83"/>
    <p:sldId id="372" r:id="rId84"/>
    <p:sldId id="367" r:id="rId8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5"/>
    <p:restoredTop sz="93125"/>
  </p:normalViewPr>
  <p:slideViewPr>
    <p:cSldViewPr>
      <p:cViewPr>
        <p:scale>
          <a:sx n="118" d="100"/>
          <a:sy n="118" d="100"/>
        </p:scale>
        <p:origin x="35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28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1F0C49-AC00-AA5F-1378-1E50FA1015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8A3A78A4-801E-2A3B-A474-291152524B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Times New Roman" charset="0"/>
                <a:ea typeface="ＭＳ Ｐゴシック" charset="-128"/>
              </a:defRPr>
            </a:lvl1pPr>
          </a:lstStyle>
          <a:p>
            <a:pPr>
              <a:defRPr/>
            </a:pPr>
            <a:fld id="{6E73F6AD-F40E-694C-A269-EFB70C9CAD5C}" type="datetimeFigureOut">
              <a:rPr lang="en-US"/>
              <a:pPr>
                <a:defRPr/>
              </a:pPr>
              <a:t>10/18/23</a:t>
            </a:fld>
            <a:endParaRPr lang="en-US"/>
          </a:p>
        </p:txBody>
      </p:sp>
      <p:sp>
        <p:nvSpPr>
          <p:cNvPr id="4" name="Footer Placeholder 3">
            <a:extLst>
              <a:ext uri="{FF2B5EF4-FFF2-40B4-BE49-F238E27FC236}">
                <a16:creationId xmlns:a16="http://schemas.microsoft.com/office/drawing/2014/main" id="{CB7816F1-152E-67EF-1ED4-510F39BDAA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Times New Roman"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59DAA004-CB1F-1989-5B6F-B31D1AC51BB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79C7FE9-6B7A-E742-8755-7EF09EF894D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026">
            <a:extLst>
              <a:ext uri="{FF2B5EF4-FFF2-40B4-BE49-F238E27FC236}">
                <a16:creationId xmlns:a16="http://schemas.microsoft.com/office/drawing/2014/main" id="{DCA16B95-A42E-C9C7-72EF-E9632739D40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27651" name="Rectangle 1027">
            <a:extLst>
              <a:ext uri="{FF2B5EF4-FFF2-40B4-BE49-F238E27FC236}">
                <a16:creationId xmlns:a16="http://schemas.microsoft.com/office/drawing/2014/main" id="{1C044EE6-4571-AE69-2CF3-C485B20CE8E8}"/>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a:p>
        </p:txBody>
      </p:sp>
      <p:sp>
        <p:nvSpPr>
          <p:cNvPr id="15364" name="Rectangle 1028">
            <a:extLst>
              <a:ext uri="{FF2B5EF4-FFF2-40B4-BE49-F238E27FC236}">
                <a16:creationId xmlns:a16="http://schemas.microsoft.com/office/drawing/2014/main" id="{4A5E552C-00FF-C4B9-262A-E56946C9DD3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1029">
            <a:extLst>
              <a:ext uri="{FF2B5EF4-FFF2-40B4-BE49-F238E27FC236}">
                <a16:creationId xmlns:a16="http://schemas.microsoft.com/office/drawing/2014/main" id="{C2A71B68-EE9A-8E86-2E19-CA932941678F}"/>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1030">
            <a:extLst>
              <a:ext uri="{FF2B5EF4-FFF2-40B4-BE49-F238E27FC236}">
                <a16:creationId xmlns:a16="http://schemas.microsoft.com/office/drawing/2014/main" id="{61591424-63EE-9FD0-6DEB-3F9CDDF971E5}"/>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27655" name="Rectangle 1031">
            <a:extLst>
              <a:ext uri="{FF2B5EF4-FFF2-40B4-BE49-F238E27FC236}">
                <a16:creationId xmlns:a16="http://schemas.microsoft.com/office/drawing/2014/main" id="{DB4260EC-3693-D3D9-EA91-1FE7DCF73514}"/>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768DBDF-4EC6-054A-B001-54295F48A2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31">
            <a:extLst>
              <a:ext uri="{FF2B5EF4-FFF2-40B4-BE49-F238E27FC236}">
                <a16:creationId xmlns:a16="http://schemas.microsoft.com/office/drawing/2014/main" id="{33173A24-7C06-C69E-60C2-A540E24355B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E817B25-6AD1-C54A-8E6D-116D8797B3F2}" type="slidenum">
              <a:rPr lang="en-US" altLang="en-US" sz="1200" smtClean="0"/>
              <a:pPr/>
              <a:t>2</a:t>
            </a:fld>
            <a:endParaRPr lang="en-US" altLang="en-US" sz="1200"/>
          </a:p>
        </p:txBody>
      </p:sp>
      <p:sp>
        <p:nvSpPr>
          <p:cNvPr id="19458" name="Rectangle 2">
            <a:extLst>
              <a:ext uri="{FF2B5EF4-FFF2-40B4-BE49-F238E27FC236}">
                <a16:creationId xmlns:a16="http://schemas.microsoft.com/office/drawing/2014/main" id="{146D4A94-D65A-022E-E5CC-10EE42F058B1}"/>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FF7DDC33-6C87-A571-84BD-D397A8028609}"/>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031">
            <a:extLst>
              <a:ext uri="{FF2B5EF4-FFF2-40B4-BE49-F238E27FC236}">
                <a16:creationId xmlns:a16="http://schemas.microsoft.com/office/drawing/2014/main" id="{6AC3A062-AF11-9673-AE47-C8C0257BF77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7B3B4A2-5906-B84D-87E1-C115F74BA9EA}" type="slidenum">
              <a:rPr lang="en-US" altLang="en-US" sz="1200" smtClean="0"/>
              <a:pPr/>
              <a:t>11</a:t>
            </a:fld>
            <a:endParaRPr lang="en-US" altLang="en-US" sz="1200"/>
          </a:p>
        </p:txBody>
      </p:sp>
      <p:sp>
        <p:nvSpPr>
          <p:cNvPr id="37890" name="Rectangle 2">
            <a:extLst>
              <a:ext uri="{FF2B5EF4-FFF2-40B4-BE49-F238E27FC236}">
                <a16:creationId xmlns:a16="http://schemas.microsoft.com/office/drawing/2014/main" id="{AB5C0326-3445-C982-A152-E7CB08000B73}"/>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E39BB344-E083-20BA-60C7-77F6B78DEC69}"/>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31">
            <a:extLst>
              <a:ext uri="{FF2B5EF4-FFF2-40B4-BE49-F238E27FC236}">
                <a16:creationId xmlns:a16="http://schemas.microsoft.com/office/drawing/2014/main" id="{A4DA32D5-064C-2DCC-B73F-7C3B2493D4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9275A3F-5D12-274E-9B5A-46B9AE985AF9}" type="slidenum">
              <a:rPr lang="en-US" altLang="en-US" sz="1200" smtClean="0"/>
              <a:pPr/>
              <a:t>12</a:t>
            </a:fld>
            <a:endParaRPr lang="en-US" altLang="en-US" sz="1200"/>
          </a:p>
        </p:txBody>
      </p:sp>
      <p:sp>
        <p:nvSpPr>
          <p:cNvPr id="39938" name="Rectangle 2">
            <a:extLst>
              <a:ext uri="{FF2B5EF4-FFF2-40B4-BE49-F238E27FC236}">
                <a16:creationId xmlns:a16="http://schemas.microsoft.com/office/drawing/2014/main" id="{D7FADFCD-917D-7495-932A-D2B3835CBA29}"/>
              </a:ext>
            </a:extLst>
          </p:cNvPr>
          <p:cNvSpPr>
            <a:spLocks noGrp="1" noRot="1" noChangeAspect="1" noChangeArrowheads="1" noTextEdit="1"/>
          </p:cNvSpPr>
          <p:nvPr>
            <p:ph type="sldImg"/>
          </p:nvPr>
        </p:nvSpPr>
        <p:spPr>
          <a:ln/>
        </p:spPr>
      </p:sp>
      <p:sp>
        <p:nvSpPr>
          <p:cNvPr id="194563" name="Rectangle 3">
            <a:extLst>
              <a:ext uri="{FF2B5EF4-FFF2-40B4-BE49-F238E27FC236}">
                <a16:creationId xmlns:a16="http://schemas.microsoft.com/office/drawing/2014/main" id="{50288300-3A60-F711-A0B0-F51D79A94ECC}"/>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31">
            <a:extLst>
              <a:ext uri="{FF2B5EF4-FFF2-40B4-BE49-F238E27FC236}">
                <a16:creationId xmlns:a16="http://schemas.microsoft.com/office/drawing/2014/main" id="{FF511980-D923-5221-82BB-748E9D7D69E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257125D-E44B-014B-A167-46148020D8A5}" type="slidenum">
              <a:rPr lang="en-US" altLang="en-US" sz="1200" smtClean="0"/>
              <a:pPr/>
              <a:t>13</a:t>
            </a:fld>
            <a:endParaRPr lang="en-US" altLang="en-US" sz="1200"/>
          </a:p>
        </p:txBody>
      </p:sp>
      <p:sp>
        <p:nvSpPr>
          <p:cNvPr id="41986" name="Rectangle 2">
            <a:extLst>
              <a:ext uri="{FF2B5EF4-FFF2-40B4-BE49-F238E27FC236}">
                <a16:creationId xmlns:a16="http://schemas.microsoft.com/office/drawing/2014/main" id="{A64C7A12-3934-7AFA-3F0B-945C82263338}"/>
              </a:ext>
            </a:extLst>
          </p:cNvPr>
          <p:cNvSpPr>
            <a:spLocks noGrp="1" noRot="1" noChangeAspect="1" noChangeArrowheads="1" noTextEdit="1"/>
          </p:cNvSpPr>
          <p:nvPr>
            <p:ph type="sldImg"/>
          </p:nvPr>
        </p:nvSpPr>
        <p:spPr>
          <a:ln/>
        </p:spPr>
      </p:sp>
      <p:sp>
        <p:nvSpPr>
          <p:cNvPr id="196611" name="Rectangle 3">
            <a:extLst>
              <a:ext uri="{FF2B5EF4-FFF2-40B4-BE49-F238E27FC236}">
                <a16:creationId xmlns:a16="http://schemas.microsoft.com/office/drawing/2014/main" id="{34748E35-4F53-D0E7-A583-35BD282BAD21}"/>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31">
            <a:extLst>
              <a:ext uri="{FF2B5EF4-FFF2-40B4-BE49-F238E27FC236}">
                <a16:creationId xmlns:a16="http://schemas.microsoft.com/office/drawing/2014/main" id="{2744A2DE-C58A-3E7C-2C55-2A2E6F31F37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C0AD3CE-2EB9-8D4D-93DC-CFB468BC29C7}" type="slidenum">
              <a:rPr lang="en-US" altLang="en-US" sz="1200" smtClean="0"/>
              <a:pPr/>
              <a:t>14</a:t>
            </a:fld>
            <a:endParaRPr lang="en-US" altLang="en-US" sz="1200"/>
          </a:p>
        </p:txBody>
      </p:sp>
      <p:sp>
        <p:nvSpPr>
          <p:cNvPr id="44034" name="Rectangle 2">
            <a:extLst>
              <a:ext uri="{FF2B5EF4-FFF2-40B4-BE49-F238E27FC236}">
                <a16:creationId xmlns:a16="http://schemas.microsoft.com/office/drawing/2014/main" id="{B37E0023-B7F8-412C-6963-F3CB2C3B6C44}"/>
              </a:ext>
            </a:extLst>
          </p:cNvPr>
          <p:cNvSpPr>
            <a:spLocks noGrp="1" noRot="1" noChangeAspect="1" noChangeArrowheads="1" noTextEdit="1"/>
          </p:cNvSpPr>
          <p:nvPr>
            <p:ph type="sldImg"/>
          </p:nvPr>
        </p:nvSpPr>
        <p:spPr>
          <a:ln/>
        </p:spPr>
      </p:sp>
      <p:sp>
        <p:nvSpPr>
          <p:cNvPr id="198659" name="Rectangle 3">
            <a:extLst>
              <a:ext uri="{FF2B5EF4-FFF2-40B4-BE49-F238E27FC236}">
                <a16:creationId xmlns:a16="http://schemas.microsoft.com/office/drawing/2014/main" id="{E15CE424-40D3-DE50-0DC5-2B7EFD125D4A}"/>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31">
            <a:extLst>
              <a:ext uri="{FF2B5EF4-FFF2-40B4-BE49-F238E27FC236}">
                <a16:creationId xmlns:a16="http://schemas.microsoft.com/office/drawing/2014/main" id="{6FF599B3-F4C8-FFE2-EA02-F3F062FD815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2E2AFC7-6693-9E4E-A431-7D3A4BAEECCE}" type="slidenum">
              <a:rPr lang="en-US" altLang="en-US" sz="1200" smtClean="0"/>
              <a:pPr/>
              <a:t>20</a:t>
            </a:fld>
            <a:endParaRPr lang="en-US" altLang="en-US" sz="1200"/>
          </a:p>
        </p:txBody>
      </p:sp>
      <p:sp>
        <p:nvSpPr>
          <p:cNvPr id="51202" name="Rectangle 7">
            <a:extLst>
              <a:ext uri="{FF2B5EF4-FFF2-40B4-BE49-F238E27FC236}">
                <a16:creationId xmlns:a16="http://schemas.microsoft.com/office/drawing/2014/main" id="{AA836F36-81B3-A244-B311-A994F16D2C3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fld id="{A0715C03-FBCD-B647-A026-67462CA1985F}" type="slidenum">
              <a:rPr lang="en-US" altLang="en-US" sz="1200"/>
              <a:pPr algn="r"/>
              <a:t>20</a:t>
            </a:fld>
            <a:endParaRPr lang="en-US" altLang="en-US" sz="1200"/>
          </a:p>
        </p:txBody>
      </p:sp>
      <p:sp>
        <p:nvSpPr>
          <p:cNvPr id="51203" name="Rectangle 2">
            <a:extLst>
              <a:ext uri="{FF2B5EF4-FFF2-40B4-BE49-F238E27FC236}">
                <a16:creationId xmlns:a16="http://schemas.microsoft.com/office/drawing/2014/main" id="{7BAFE430-0F4D-E97F-DD31-521C7253197D}"/>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B39050DA-04A7-D5C4-F69E-8F8E9CD10833}"/>
              </a:ext>
            </a:extLst>
          </p:cNvPr>
          <p:cNvSpPr>
            <a:spLocks noGrp="1" noChangeArrowheads="1"/>
          </p:cNvSpPr>
          <p:nvPr>
            <p:ph type="body" idx="1"/>
          </p:nvPr>
        </p:nvSpPr>
        <p:spPr>
          <a:solidFill>
            <a:srgbClr val="FFFFFF"/>
          </a:solidFill>
          <a:ln>
            <a:solidFill>
              <a:srgbClr val="000000"/>
            </a:solidFill>
            <a:miter lim="800000"/>
            <a:headEnd/>
            <a:tailEnd/>
          </a:ln>
        </p:spPr>
        <p:txBody>
          <a:bodyPr lIns="91431" tIns="45715" rIns="91431" bIns="45715"/>
          <a:lstStyle/>
          <a:p>
            <a:r>
              <a:rPr lang="en-US" altLang="en-US">
                <a:solidFill>
                  <a:srgbClr val="444444"/>
                </a:solidFill>
                <a:latin typeface="TrebuchetMS" panose="020B0603020202020204" pitchFamily="34" charset="0"/>
                <a:ea typeface="ＭＳ Ｐゴシック" panose="020B0600070205080204" pitchFamily="34" charset="-128"/>
              </a:rPr>
              <a:t>Way back in 1975 -- when Kodachrome color slides and Kodak Instamatics were all the rage -- Kodak researcher Steve Sasson built the first digicam, cobbled together from spare parts and bleeding edge digital technology.The lens was from a used parts bin on Kodak's Super 8 camera assembly line, it used a futuristic CCD image sensor (now commonplace) and took 23 seconds to record a crude 100 line black and white image onto cassette tape.Sasson explains, </a:t>
            </a:r>
            <a:r>
              <a:rPr lang="en-US" altLang="en-US" i="1">
                <a:solidFill>
                  <a:srgbClr val="444444"/>
                </a:solidFill>
                <a:latin typeface="TrebuchetMS" panose="020B0603020202020204" pitchFamily="34" charset="0"/>
                <a:ea typeface="ＭＳ Ｐゴシック" panose="020B0600070205080204" pitchFamily="34" charset="-128"/>
              </a:rPr>
              <a:t>"On the side of our portable contraption, we shoehorned in a portable digital cassette instrumentation recorder.† Add to that 16 nickel cadmium batteries, a highly temperamental new type of CCD imaging area array, an a/d converter implementation stolen from a digital voltmeter application, several dozen digital and analog circuits all wired together on approximately half a dozen circuit boards, and you have our interpretation of what a portable all electronic still camera might look like."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031">
            <a:extLst>
              <a:ext uri="{FF2B5EF4-FFF2-40B4-BE49-F238E27FC236}">
                <a16:creationId xmlns:a16="http://schemas.microsoft.com/office/drawing/2014/main" id="{932BBD15-2453-AEE8-83CF-7B10FA5BD4D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97BF31C-EA5D-8447-AE30-6FF4BA2E71FA}" type="slidenum">
              <a:rPr lang="en-US" altLang="en-US" sz="1200" smtClean="0"/>
              <a:pPr/>
              <a:t>23</a:t>
            </a:fld>
            <a:endParaRPr lang="en-US" altLang="en-US" sz="1200"/>
          </a:p>
        </p:txBody>
      </p:sp>
      <p:sp>
        <p:nvSpPr>
          <p:cNvPr id="55298" name="Rectangle 2">
            <a:extLst>
              <a:ext uri="{FF2B5EF4-FFF2-40B4-BE49-F238E27FC236}">
                <a16:creationId xmlns:a16="http://schemas.microsoft.com/office/drawing/2014/main" id="{2D72A116-9A51-4E9B-6DB9-BF73914E796A}"/>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8903079C-EAB7-14F9-26AB-6038DC537D4A}"/>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031">
            <a:extLst>
              <a:ext uri="{FF2B5EF4-FFF2-40B4-BE49-F238E27FC236}">
                <a16:creationId xmlns:a16="http://schemas.microsoft.com/office/drawing/2014/main" id="{C4B7AD9B-E1A5-F8A6-CF9C-2BB48B5BED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933067A-56A5-3E43-AD48-DF7DBAB699FD}" type="slidenum">
              <a:rPr lang="en-US" altLang="en-US" sz="1200" smtClean="0"/>
              <a:pPr/>
              <a:t>24</a:t>
            </a:fld>
            <a:endParaRPr lang="en-US" altLang="en-US" sz="1200"/>
          </a:p>
        </p:txBody>
      </p:sp>
      <p:sp>
        <p:nvSpPr>
          <p:cNvPr id="57346" name="Rectangle 2">
            <a:extLst>
              <a:ext uri="{FF2B5EF4-FFF2-40B4-BE49-F238E27FC236}">
                <a16:creationId xmlns:a16="http://schemas.microsoft.com/office/drawing/2014/main" id="{0C8CD7A4-17F0-3C27-DC8B-DA5942D91747}"/>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38E6102E-3F94-C1A3-1388-2C2F8E67DA68}"/>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31">
            <a:extLst>
              <a:ext uri="{FF2B5EF4-FFF2-40B4-BE49-F238E27FC236}">
                <a16:creationId xmlns:a16="http://schemas.microsoft.com/office/drawing/2014/main" id="{7EDD3C06-56D5-53ED-A6FB-ACE167F2874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D7BA537-2601-4042-99D2-5BE01A312F68}" type="slidenum">
              <a:rPr lang="en-US" altLang="en-US" sz="1200" smtClean="0"/>
              <a:pPr/>
              <a:t>25</a:t>
            </a:fld>
            <a:endParaRPr lang="en-US" altLang="en-US" sz="1200"/>
          </a:p>
        </p:txBody>
      </p:sp>
      <p:sp>
        <p:nvSpPr>
          <p:cNvPr id="59394" name="Rectangle 2">
            <a:extLst>
              <a:ext uri="{FF2B5EF4-FFF2-40B4-BE49-F238E27FC236}">
                <a16:creationId xmlns:a16="http://schemas.microsoft.com/office/drawing/2014/main" id="{2582E082-460D-9BAE-F0BC-0E247B26CDB5}"/>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C03DC35B-3074-E941-49DD-E4F4A1D4D80B}"/>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031">
            <a:extLst>
              <a:ext uri="{FF2B5EF4-FFF2-40B4-BE49-F238E27FC236}">
                <a16:creationId xmlns:a16="http://schemas.microsoft.com/office/drawing/2014/main" id="{506625A1-5DFD-CA26-4123-958615054C2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1039A1F-4B67-FA48-A1D1-95A2D12BDA9A}" type="slidenum">
              <a:rPr lang="en-US" altLang="en-US" sz="1200" smtClean="0"/>
              <a:pPr/>
              <a:t>26</a:t>
            </a:fld>
            <a:endParaRPr lang="en-US" altLang="en-US" sz="1200"/>
          </a:p>
        </p:txBody>
      </p:sp>
      <p:sp>
        <p:nvSpPr>
          <p:cNvPr id="61442" name="Rectangle 2">
            <a:extLst>
              <a:ext uri="{FF2B5EF4-FFF2-40B4-BE49-F238E27FC236}">
                <a16:creationId xmlns:a16="http://schemas.microsoft.com/office/drawing/2014/main" id="{6B224D1E-8598-1863-A233-24C4C32190D6}"/>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89F66B27-0149-EC5B-BD2B-9DF7F903C2CA}"/>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031">
            <a:extLst>
              <a:ext uri="{FF2B5EF4-FFF2-40B4-BE49-F238E27FC236}">
                <a16:creationId xmlns:a16="http://schemas.microsoft.com/office/drawing/2014/main" id="{FA77C140-A354-BBEF-6378-3351AA13652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D307471-890C-AA41-BC7C-4793EFB89B04}" type="slidenum">
              <a:rPr lang="en-US" altLang="en-US" sz="1200" smtClean="0"/>
              <a:pPr/>
              <a:t>27</a:t>
            </a:fld>
            <a:endParaRPr lang="en-US" altLang="en-US" sz="1200"/>
          </a:p>
        </p:txBody>
      </p:sp>
      <p:sp>
        <p:nvSpPr>
          <p:cNvPr id="63490" name="Rectangle 2">
            <a:extLst>
              <a:ext uri="{FF2B5EF4-FFF2-40B4-BE49-F238E27FC236}">
                <a16:creationId xmlns:a16="http://schemas.microsoft.com/office/drawing/2014/main" id="{C8967C14-4FC7-9B94-074E-F18122FD390A}"/>
              </a:ext>
            </a:extLst>
          </p:cNvPr>
          <p:cNvSpPr>
            <a:spLocks noGrp="1" noRot="1" noChangeAspect="1" noChangeArrowheads="1" noTextEdit="1"/>
          </p:cNvSpPr>
          <p:nvPr>
            <p:ph type="sldImg"/>
          </p:nvPr>
        </p:nvSpPr>
        <p:spPr>
          <a:ln/>
        </p:spPr>
      </p:sp>
      <p:sp>
        <p:nvSpPr>
          <p:cNvPr id="200707" name="Rectangle 3">
            <a:extLst>
              <a:ext uri="{FF2B5EF4-FFF2-40B4-BE49-F238E27FC236}">
                <a16:creationId xmlns:a16="http://schemas.microsoft.com/office/drawing/2014/main" id="{38A36282-579E-9BC7-9470-4039D328719F}"/>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31">
            <a:extLst>
              <a:ext uri="{FF2B5EF4-FFF2-40B4-BE49-F238E27FC236}">
                <a16:creationId xmlns:a16="http://schemas.microsoft.com/office/drawing/2014/main" id="{18D88EE1-D615-0A7C-24AF-ED1BAF26E82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AC18F69-11B3-4846-A667-22CD65B1397A}" type="slidenum">
              <a:rPr lang="en-US" altLang="en-US" sz="1200" smtClean="0"/>
              <a:pPr/>
              <a:t>3</a:t>
            </a:fld>
            <a:endParaRPr lang="en-US" altLang="en-US" sz="1200"/>
          </a:p>
        </p:txBody>
      </p:sp>
      <p:sp>
        <p:nvSpPr>
          <p:cNvPr id="21506" name="Rectangle 2">
            <a:extLst>
              <a:ext uri="{FF2B5EF4-FFF2-40B4-BE49-F238E27FC236}">
                <a16:creationId xmlns:a16="http://schemas.microsoft.com/office/drawing/2014/main" id="{D1E086F1-871F-6DC7-D331-094EB700BBF2}"/>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4317330A-195C-DEA5-0BEC-8518DCD98CB7}"/>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031">
            <a:extLst>
              <a:ext uri="{FF2B5EF4-FFF2-40B4-BE49-F238E27FC236}">
                <a16:creationId xmlns:a16="http://schemas.microsoft.com/office/drawing/2014/main" id="{B207221F-3AF3-04BC-0F41-9C1404FB40A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809EEA8-43AC-F840-8C3F-D01430A1ECB2}" type="slidenum">
              <a:rPr lang="en-US" altLang="en-US" sz="1200" smtClean="0"/>
              <a:pPr/>
              <a:t>29</a:t>
            </a:fld>
            <a:endParaRPr lang="en-US" altLang="en-US" sz="1200"/>
          </a:p>
        </p:txBody>
      </p:sp>
      <p:sp>
        <p:nvSpPr>
          <p:cNvPr id="66562" name="Rectangle 2">
            <a:extLst>
              <a:ext uri="{FF2B5EF4-FFF2-40B4-BE49-F238E27FC236}">
                <a16:creationId xmlns:a16="http://schemas.microsoft.com/office/drawing/2014/main" id="{FF153CEC-3559-CFD3-FD3B-77A42C554AB0}"/>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0BC22AEA-5CF8-0ECB-7EE5-69556EF50FF2}"/>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31">
            <a:extLst>
              <a:ext uri="{FF2B5EF4-FFF2-40B4-BE49-F238E27FC236}">
                <a16:creationId xmlns:a16="http://schemas.microsoft.com/office/drawing/2014/main" id="{B622D6E3-8035-5BAF-90F1-8792B5FD69C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CCEBCBD-9867-A74C-9083-45C87A6AF78F}" type="slidenum">
              <a:rPr lang="en-US" altLang="en-US" sz="1200" smtClean="0"/>
              <a:pPr/>
              <a:t>30</a:t>
            </a:fld>
            <a:endParaRPr lang="en-US" altLang="en-US" sz="1200"/>
          </a:p>
        </p:txBody>
      </p:sp>
      <p:sp>
        <p:nvSpPr>
          <p:cNvPr id="68610" name="Rectangle 2">
            <a:extLst>
              <a:ext uri="{FF2B5EF4-FFF2-40B4-BE49-F238E27FC236}">
                <a16:creationId xmlns:a16="http://schemas.microsoft.com/office/drawing/2014/main" id="{2B47A723-0345-04F3-51B9-A0E3C7BF0E7F}"/>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46E836E7-524D-BEFC-4574-085D5E60CABA}"/>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031">
            <a:extLst>
              <a:ext uri="{FF2B5EF4-FFF2-40B4-BE49-F238E27FC236}">
                <a16:creationId xmlns:a16="http://schemas.microsoft.com/office/drawing/2014/main" id="{61C43470-B8E3-7A68-EF02-3398CA5192D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B3B8BC9-AE43-254F-B1D6-ED5F336F864F}" type="slidenum">
              <a:rPr lang="en-US" altLang="en-US" sz="1200" smtClean="0"/>
              <a:pPr/>
              <a:t>31</a:t>
            </a:fld>
            <a:endParaRPr lang="en-US" altLang="en-US" sz="1200"/>
          </a:p>
        </p:txBody>
      </p:sp>
      <p:sp>
        <p:nvSpPr>
          <p:cNvPr id="70658" name="Rectangle 2">
            <a:extLst>
              <a:ext uri="{FF2B5EF4-FFF2-40B4-BE49-F238E27FC236}">
                <a16:creationId xmlns:a16="http://schemas.microsoft.com/office/drawing/2014/main" id="{DEF85A7E-A9CD-0290-51DD-4FA10BA096FF}"/>
              </a:ext>
            </a:extLst>
          </p:cNvPr>
          <p:cNvSpPr>
            <a:spLocks noGrp="1" noRot="1" noChangeAspect="1" noChangeArrowheads="1" noTextEdit="1"/>
          </p:cNvSpPr>
          <p:nvPr>
            <p:ph type="sldImg"/>
          </p:nvPr>
        </p:nvSpPr>
        <p:spPr>
          <a:ln/>
        </p:spPr>
      </p:sp>
      <p:sp>
        <p:nvSpPr>
          <p:cNvPr id="137219" name="Rectangle 3">
            <a:extLst>
              <a:ext uri="{FF2B5EF4-FFF2-40B4-BE49-F238E27FC236}">
                <a16:creationId xmlns:a16="http://schemas.microsoft.com/office/drawing/2014/main" id="{81854E7B-6FD9-69CC-FB32-EDEDE0109DC4}"/>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031">
            <a:extLst>
              <a:ext uri="{FF2B5EF4-FFF2-40B4-BE49-F238E27FC236}">
                <a16:creationId xmlns:a16="http://schemas.microsoft.com/office/drawing/2014/main" id="{652B8BDD-7CE7-0EAF-C1DD-5B0B4545645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8E25530-5AEC-5E49-B2D6-85D52B545BE8}" type="slidenum">
              <a:rPr lang="en-US" altLang="en-US" sz="1200" smtClean="0"/>
              <a:pPr/>
              <a:t>32</a:t>
            </a:fld>
            <a:endParaRPr lang="en-US" altLang="en-US" sz="1200"/>
          </a:p>
        </p:txBody>
      </p:sp>
      <p:sp>
        <p:nvSpPr>
          <p:cNvPr id="72706" name="Rectangle 2">
            <a:extLst>
              <a:ext uri="{FF2B5EF4-FFF2-40B4-BE49-F238E27FC236}">
                <a16:creationId xmlns:a16="http://schemas.microsoft.com/office/drawing/2014/main" id="{E079A35F-A2FA-AE4E-3E09-46489390E7A8}"/>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2339E72E-A11D-C96F-5CE5-DC4C82BEFDFA}"/>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031">
            <a:extLst>
              <a:ext uri="{FF2B5EF4-FFF2-40B4-BE49-F238E27FC236}">
                <a16:creationId xmlns:a16="http://schemas.microsoft.com/office/drawing/2014/main" id="{248FE833-D658-30F2-BCA5-DA8248351C4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D0889A7-1E5D-A740-93C6-4D98FCCC4666}" type="slidenum">
              <a:rPr lang="en-US" altLang="en-US" sz="1200" smtClean="0"/>
              <a:pPr/>
              <a:t>33</a:t>
            </a:fld>
            <a:endParaRPr lang="en-US" altLang="en-US" sz="1200"/>
          </a:p>
        </p:txBody>
      </p:sp>
      <p:sp>
        <p:nvSpPr>
          <p:cNvPr id="74754" name="Rectangle 2">
            <a:extLst>
              <a:ext uri="{FF2B5EF4-FFF2-40B4-BE49-F238E27FC236}">
                <a16:creationId xmlns:a16="http://schemas.microsoft.com/office/drawing/2014/main" id="{4D505ABD-EC77-6C2D-8073-4E2ED868D65F}"/>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597F89A9-659C-E04B-69D8-6407A10CE2E2}"/>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031">
            <a:extLst>
              <a:ext uri="{FF2B5EF4-FFF2-40B4-BE49-F238E27FC236}">
                <a16:creationId xmlns:a16="http://schemas.microsoft.com/office/drawing/2014/main" id="{EE644165-4D6C-B8F0-53E2-C231062D22B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9D513D7-ACC1-924F-B15E-C8BBB3776BA6}" type="slidenum">
              <a:rPr lang="en-US" altLang="en-US" sz="1200" smtClean="0"/>
              <a:pPr/>
              <a:t>34</a:t>
            </a:fld>
            <a:endParaRPr lang="en-US" altLang="en-US" sz="1200"/>
          </a:p>
        </p:txBody>
      </p:sp>
      <p:sp>
        <p:nvSpPr>
          <p:cNvPr id="76802" name="Rectangle 2">
            <a:extLst>
              <a:ext uri="{FF2B5EF4-FFF2-40B4-BE49-F238E27FC236}">
                <a16:creationId xmlns:a16="http://schemas.microsoft.com/office/drawing/2014/main" id="{8FFF11B6-AD70-BA55-8EB9-A6CC35705D09}"/>
              </a:ext>
            </a:extLst>
          </p:cNvPr>
          <p:cNvSpPr>
            <a:spLocks noGrp="1" noRot="1" noChangeAspect="1" noChangeArrowheads="1" noTextEdit="1"/>
          </p:cNvSpPr>
          <p:nvPr>
            <p:ph type="sldImg"/>
          </p:nvPr>
        </p:nvSpPr>
        <p:spPr>
          <a:ln/>
        </p:spPr>
      </p:sp>
      <p:sp>
        <p:nvSpPr>
          <p:cNvPr id="140291" name="Rectangle 3">
            <a:extLst>
              <a:ext uri="{FF2B5EF4-FFF2-40B4-BE49-F238E27FC236}">
                <a16:creationId xmlns:a16="http://schemas.microsoft.com/office/drawing/2014/main" id="{C29B93F0-2E59-47D8-6A41-C44FD0D63B81}"/>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031">
            <a:extLst>
              <a:ext uri="{FF2B5EF4-FFF2-40B4-BE49-F238E27FC236}">
                <a16:creationId xmlns:a16="http://schemas.microsoft.com/office/drawing/2014/main" id="{F1F1E982-0DD3-38C0-173B-F82C67B8DA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724626D-3789-054C-BF55-10E59DF93224}" type="slidenum">
              <a:rPr lang="en-US" altLang="en-US" sz="1200" smtClean="0"/>
              <a:pPr/>
              <a:t>35</a:t>
            </a:fld>
            <a:endParaRPr lang="en-US" altLang="en-US" sz="1200"/>
          </a:p>
        </p:txBody>
      </p:sp>
      <p:sp>
        <p:nvSpPr>
          <p:cNvPr id="78850" name="Rectangle 2">
            <a:extLst>
              <a:ext uri="{FF2B5EF4-FFF2-40B4-BE49-F238E27FC236}">
                <a16:creationId xmlns:a16="http://schemas.microsoft.com/office/drawing/2014/main" id="{786A9E29-3C69-E2FD-EC67-03525FC0FA50}"/>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E6718EF1-4CC4-A4BC-7CCC-586F19257252}"/>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31">
            <a:extLst>
              <a:ext uri="{FF2B5EF4-FFF2-40B4-BE49-F238E27FC236}">
                <a16:creationId xmlns:a16="http://schemas.microsoft.com/office/drawing/2014/main" id="{7EE2B16B-D4A8-5900-018A-69E596E65F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4C516B5-121A-E048-BAD7-CDD57062C044}" type="slidenum">
              <a:rPr lang="en-US" altLang="en-US" sz="1200" smtClean="0"/>
              <a:pPr/>
              <a:t>36</a:t>
            </a:fld>
            <a:endParaRPr lang="en-US" altLang="en-US" sz="1200"/>
          </a:p>
        </p:txBody>
      </p:sp>
      <p:sp>
        <p:nvSpPr>
          <p:cNvPr id="80898" name="Rectangle 2">
            <a:extLst>
              <a:ext uri="{FF2B5EF4-FFF2-40B4-BE49-F238E27FC236}">
                <a16:creationId xmlns:a16="http://schemas.microsoft.com/office/drawing/2014/main" id="{B9003504-989D-1883-6E98-FC8DC1C68B35}"/>
              </a:ext>
            </a:extLst>
          </p:cNvPr>
          <p:cNvSpPr>
            <a:spLocks noGrp="1" noRot="1" noChangeAspect="1" noChangeArrowheads="1" noTextEdit="1"/>
          </p:cNvSpPr>
          <p:nvPr>
            <p:ph type="sldImg"/>
          </p:nvPr>
        </p:nvSpPr>
        <p:spPr>
          <a:ln/>
        </p:spPr>
      </p:sp>
      <p:sp>
        <p:nvSpPr>
          <p:cNvPr id="142339" name="Rectangle 3">
            <a:extLst>
              <a:ext uri="{FF2B5EF4-FFF2-40B4-BE49-F238E27FC236}">
                <a16:creationId xmlns:a16="http://schemas.microsoft.com/office/drawing/2014/main" id="{720EEE3D-9893-6643-8361-A8C629A08EF2}"/>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31">
            <a:extLst>
              <a:ext uri="{FF2B5EF4-FFF2-40B4-BE49-F238E27FC236}">
                <a16:creationId xmlns:a16="http://schemas.microsoft.com/office/drawing/2014/main" id="{FCC27B8F-5874-1A56-6634-78CD7F5EC5E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4749182-FC39-9C4F-BB64-0BF2FE6E997F}" type="slidenum">
              <a:rPr lang="en-US" altLang="en-US" sz="1200" smtClean="0"/>
              <a:pPr/>
              <a:t>37</a:t>
            </a:fld>
            <a:endParaRPr lang="en-US" altLang="en-US" sz="1200"/>
          </a:p>
        </p:txBody>
      </p:sp>
      <p:sp>
        <p:nvSpPr>
          <p:cNvPr id="82946" name="Rectangle 2">
            <a:extLst>
              <a:ext uri="{FF2B5EF4-FFF2-40B4-BE49-F238E27FC236}">
                <a16:creationId xmlns:a16="http://schemas.microsoft.com/office/drawing/2014/main" id="{500ED6DA-A6D6-B917-915A-E06A74905FE2}"/>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712A2155-BF5B-AD4A-1DF3-C0276C1E0CA5}"/>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a:extLst>
              <a:ext uri="{FF2B5EF4-FFF2-40B4-BE49-F238E27FC236}">
                <a16:creationId xmlns:a16="http://schemas.microsoft.com/office/drawing/2014/main" id="{C0B9911E-D923-5B20-ACE5-5D3186B7D16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DB05793-CDE1-B147-86EA-EC23C72F9715}" type="slidenum">
              <a:rPr lang="en-US" altLang="en-US" sz="1200" smtClean="0"/>
              <a:pPr/>
              <a:t>38</a:t>
            </a:fld>
            <a:endParaRPr lang="en-US" altLang="en-US" sz="1200"/>
          </a:p>
        </p:txBody>
      </p:sp>
      <p:sp>
        <p:nvSpPr>
          <p:cNvPr id="84994" name="Rectangle 2">
            <a:extLst>
              <a:ext uri="{FF2B5EF4-FFF2-40B4-BE49-F238E27FC236}">
                <a16:creationId xmlns:a16="http://schemas.microsoft.com/office/drawing/2014/main" id="{698D6806-AA52-B518-C357-E4756FB44244}"/>
              </a:ext>
            </a:extLst>
          </p:cNvPr>
          <p:cNvSpPr>
            <a:spLocks noGrp="1" noRot="1" noChangeAspect="1" noChangeArrowheads="1" noTextEdit="1"/>
          </p:cNvSpPr>
          <p:nvPr>
            <p:ph type="sldImg"/>
          </p:nvPr>
        </p:nvSpPr>
        <p:spPr>
          <a:ln/>
        </p:spPr>
      </p:sp>
      <p:sp>
        <p:nvSpPr>
          <p:cNvPr id="144387" name="Rectangle 3">
            <a:extLst>
              <a:ext uri="{FF2B5EF4-FFF2-40B4-BE49-F238E27FC236}">
                <a16:creationId xmlns:a16="http://schemas.microsoft.com/office/drawing/2014/main" id="{50EBCEA2-4CF4-0B7E-87BC-33D0A7063F9A}"/>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31">
            <a:extLst>
              <a:ext uri="{FF2B5EF4-FFF2-40B4-BE49-F238E27FC236}">
                <a16:creationId xmlns:a16="http://schemas.microsoft.com/office/drawing/2014/main" id="{2314E980-0FEC-A055-9293-59E3219470E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DCF3687-B61F-384A-99BB-13B1468592F8}" type="slidenum">
              <a:rPr lang="en-US" altLang="en-US" sz="1200" smtClean="0"/>
              <a:pPr/>
              <a:t>4</a:t>
            </a:fld>
            <a:endParaRPr lang="en-US" altLang="en-US" sz="1200"/>
          </a:p>
        </p:txBody>
      </p:sp>
      <p:sp>
        <p:nvSpPr>
          <p:cNvPr id="23554" name="Rectangle 2">
            <a:extLst>
              <a:ext uri="{FF2B5EF4-FFF2-40B4-BE49-F238E27FC236}">
                <a16:creationId xmlns:a16="http://schemas.microsoft.com/office/drawing/2014/main" id="{616E99FE-B07D-CB0D-90AA-FCE3C34112E9}"/>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384A084A-0ED5-A3B3-DE67-25D703ED6D06}"/>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31">
            <a:extLst>
              <a:ext uri="{FF2B5EF4-FFF2-40B4-BE49-F238E27FC236}">
                <a16:creationId xmlns:a16="http://schemas.microsoft.com/office/drawing/2014/main" id="{4ADBD60E-6BA9-0B77-736C-42785F04EF6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805B8AC-AC02-A649-95B4-FB3C026F97EB}" type="slidenum">
              <a:rPr lang="en-US" altLang="en-US" sz="1200" smtClean="0"/>
              <a:pPr/>
              <a:t>39</a:t>
            </a:fld>
            <a:endParaRPr lang="en-US" altLang="en-US" sz="1200"/>
          </a:p>
        </p:txBody>
      </p:sp>
      <p:sp>
        <p:nvSpPr>
          <p:cNvPr id="87042" name="Rectangle 2">
            <a:extLst>
              <a:ext uri="{FF2B5EF4-FFF2-40B4-BE49-F238E27FC236}">
                <a16:creationId xmlns:a16="http://schemas.microsoft.com/office/drawing/2014/main" id="{052056DD-CE20-4BAF-6D4C-72077FB27724}"/>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6131E3FF-C10F-AB53-80DC-B7B0DD6B0725}"/>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031">
            <a:extLst>
              <a:ext uri="{FF2B5EF4-FFF2-40B4-BE49-F238E27FC236}">
                <a16:creationId xmlns:a16="http://schemas.microsoft.com/office/drawing/2014/main" id="{4BB9DB80-6D96-A7EA-4AA3-14F3D3ADD4C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7A5BE97-F92E-A041-A051-36F7EBDE2743}" type="slidenum">
              <a:rPr lang="en-US" altLang="en-US" sz="1200" smtClean="0"/>
              <a:pPr/>
              <a:t>40</a:t>
            </a:fld>
            <a:endParaRPr lang="en-US" altLang="en-US" sz="1200"/>
          </a:p>
        </p:txBody>
      </p:sp>
      <p:sp>
        <p:nvSpPr>
          <p:cNvPr id="89090" name="Rectangle 2">
            <a:extLst>
              <a:ext uri="{FF2B5EF4-FFF2-40B4-BE49-F238E27FC236}">
                <a16:creationId xmlns:a16="http://schemas.microsoft.com/office/drawing/2014/main" id="{B1715A19-EAD5-0860-3373-DBB44EDA0DF1}"/>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50FF11D9-5F88-98E9-F917-9B26FA048405}"/>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031">
            <a:extLst>
              <a:ext uri="{FF2B5EF4-FFF2-40B4-BE49-F238E27FC236}">
                <a16:creationId xmlns:a16="http://schemas.microsoft.com/office/drawing/2014/main" id="{DD1D94A5-79F1-19BC-897C-7E2FE5566E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71F55A9-4086-7F43-9002-3A5951B722A7}" type="slidenum">
              <a:rPr lang="en-US" altLang="en-US" sz="1200" smtClean="0"/>
              <a:pPr/>
              <a:t>41</a:t>
            </a:fld>
            <a:endParaRPr lang="en-US" altLang="en-US" sz="1200"/>
          </a:p>
        </p:txBody>
      </p:sp>
      <p:sp>
        <p:nvSpPr>
          <p:cNvPr id="91138" name="Rectangle 2">
            <a:extLst>
              <a:ext uri="{FF2B5EF4-FFF2-40B4-BE49-F238E27FC236}">
                <a16:creationId xmlns:a16="http://schemas.microsoft.com/office/drawing/2014/main" id="{EA65F80D-1B35-4967-25D0-90782DAC594A}"/>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9DC5E0AD-6DF0-1E1F-7618-52D67911FFEA}"/>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31">
            <a:extLst>
              <a:ext uri="{FF2B5EF4-FFF2-40B4-BE49-F238E27FC236}">
                <a16:creationId xmlns:a16="http://schemas.microsoft.com/office/drawing/2014/main" id="{500AEA70-A786-855F-E1A5-CD15CCE98E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9CC214B-EAF0-9D48-AC01-11603D5910DD}" type="slidenum">
              <a:rPr lang="en-US" altLang="en-US" sz="1200" smtClean="0"/>
              <a:pPr/>
              <a:t>42</a:t>
            </a:fld>
            <a:endParaRPr lang="en-US" altLang="en-US" sz="1200"/>
          </a:p>
        </p:txBody>
      </p:sp>
      <p:sp>
        <p:nvSpPr>
          <p:cNvPr id="93186" name="Rectangle 2">
            <a:extLst>
              <a:ext uri="{FF2B5EF4-FFF2-40B4-BE49-F238E27FC236}">
                <a16:creationId xmlns:a16="http://schemas.microsoft.com/office/drawing/2014/main" id="{2FAC3821-4304-E1A9-D08D-870C01CE49AB}"/>
              </a:ext>
            </a:extLst>
          </p:cNvPr>
          <p:cNvSpPr>
            <a:spLocks noGrp="1" noRot="1" noChangeAspect="1" noChangeArrowheads="1" noTextEdit="1"/>
          </p:cNvSpPr>
          <p:nvPr>
            <p:ph type="sldImg"/>
          </p:nvPr>
        </p:nvSpPr>
        <p:spPr>
          <a:ln/>
        </p:spPr>
      </p:sp>
      <p:sp>
        <p:nvSpPr>
          <p:cNvPr id="148483" name="Rectangle 3">
            <a:extLst>
              <a:ext uri="{FF2B5EF4-FFF2-40B4-BE49-F238E27FC236}">
                <a16:creationId xmlns:a16="http://schemas.microsoft.com/office/drawing/2014/main" id="{CC64967A-02E7-DD6E-120B-085759782CF6}"/>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31">
            <a:extLst>
              <a:ext uri="{FF2B5EF4-FFF2-40B4-BE49-F238E27FC236}">
                <a16:creationId xmlns:a16="http://schemas.microsoft.com/office/drawing/2014/main" id="{9A145E1D-6EF9-1299-C6E0-0D9443B2FE6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EAB9D3A-A67C-2E45-8241-FEBF9CEC9EEB}" type="slidenum">
              <a:rPr lang="en-US" altLang="en-US" sz="1200" smtClean="0"/>
              <a:pPr/>
              <a:t>43</a:t>
            </a:fld>
            <a:endParaRPr lang="en-US" altLang="en-US" sz="1200"/>
          </a:p>
        </p:txBody>
      </p:sp>
      <p:sp>
        <p:nvSpPr>
          <p:cNvPr id="95234" name="Rectangle 2">
            <a:extLst>
              <a:ext uri="{FF2B5EF4-FFF2-40B4-BE49-F238E27FC236}">
                <a16:creationId xmlns:a16="http://schemas.microsoft.com/office/drawing/2014/main" id="{59213628-2D49-4B74-F098-3524EEDB9F2C}"/>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5870409B-FE8E-6832-B241-65F237986511}"/>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031">
            <a:extLst>
              <a:ext uri="{FF2B5EF4-FFF2-40B4-BE49-F238E27FC236}">
                <a16:creationId xmlns:a16="http://schemas.microsoft.com/office/drawing/2014/main" id="{79EDCECC-A4B5-1C47-E56B-6C7AF4F06F4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9E7282F-181D-E843-966D-C1772AE14E9B}" type="slidenum">
              <a:rPr lang="en-US" altLang="en-US" sz="1200" smtClean="0"/>
              <a:pPr/>
              <a:t>44</a:t>
            </a:fld>
            <a:endParaRPr lang="en-US" altLang="en-US" sz="1200"/>
          </a:p>
        </p:txBody>
      </p:sp>
      <p:sp>
        <p:nvSpPr>
          <p:cNvPr id="97282" name="Rectangle 2">
            <a:extLst>
              <a:ext uri="{FF2B5EF4-FFF2-40B4-BE49-F238E27FC236}">
                <a16:creationId xmlns:a16="http://schemas.microsoft.com/office/drawing/2014/main" id="{71C01845-34BD-C99A-6E75-506594DDC4AA}"/>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85BACB6B-4389-0900-BC69-983CF919C7C5}"/>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031">
            <a:extLst>
              <a:ext uri="{FF2B5EF4-FFF2-40B4-BE49-F238E27FC236}">
                <a16:creationId xmlns:a16="http://schemas.microsoft.com/office/drawing/2014/main" id="{7611050D-BE34-29E5-4EBD-9223A98B857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ABA0A2B-B56A-C44D-9D01-18D754CCC25C}" type="slidenum">
              <a:rPr lang="en-US" altLang="en-US" sz="1200" smtClean="0"/>
              <a:pPr/>
              <a:t>45</a:t>
            </a:fld>
            <a:endParaRPr lang="en-US" altLang="en-US" sz="1200"/>
          </a:p>
        </p:txBody>
      </p:sp>
      <p:sp>
        <p:nvSpPr>
          <p:cNvPr id="99330" name="Rectangle 2">
            <a:extLst>
              <a:ext uri="{FF2B5EF4-FFF2-40B4-BE49-F238E27FC236}">
                <a16:creationId xmlns:a16="http://schemas.microsoft.com/office/drawing/2014/main" id="{2EBBCE2F-2304-CF77-6FFF-0AA8D03CCD23}"/>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3DFB53DE-A207-5679-7453-A0DEE96461A2}"/>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031">
            <a:extLst>
              <a:ext uri="{FF2B5EF4-FFF2-40B4-BE49-F238E27FC236}">
                <a16:creationId xmlns:a16="http://schemas.microsoft.com/office/drawing/2014/main" id="{48D1AC19-4711-AB61-19D1-00C88B91F3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8998608-A461-8945-8745-19A8BD97C3BB}" type="slidenum">
              <a:rPr lang="en-US" altLang="en-US" sz="1200" smtClean="0"/>
              <a:pPr/>
              <a:t>46</a:t>
            </a:fld>
            <a:endParaRPr lang="en-US" altLang="en-US" sz="1200"/>
          </a:p>
        </p:txBody>
      </p:sp>
      <p:sp>
        <p:nvSpPr>
          <p:cNvPr id="101378" name="Rectangle 2">
            <a:extLst>
              <a:ext uri="{FF2B5EF4-FFF2-40B4-BE49-F238E27FC236}">
                <a16:creationId xmlns:a16="http://schemas.microsoft.com/office/drawing/2014/main" id="{918374A1-A92E-506F-B9E1-89D7DF52E992}"/>
              </a:ext>
            </a:extLst>
          </p:cNvPr>
          <p:cNvSpPr>
            <a:spLocks noGrp="1" noRot="1" noChangeAspect="1" noChangeArrowheads="1" noTextEdit="1"/>
          </p:cNvSpPr>
          <p:nvPr>
            <p:ph type="sldImg"/>
          </p:nvPr>
        </p:nvSpPr>
        <p:spPr>
          <a:ln/>
        </p:spPr>
      </p:sp>
      <p:sp>
        <p:nvSpPr>
          <p:cNvPr id="152579" name="Rectangle 3">
            <a:extLst>
              <a:ext uri="{FF2B5EF4-FFF2-40B4-BE49-F238E27FC236}">
                <a16:creationId xmlns:a16="http://schemas.microsoft.com/office/drawing/2014/main" id="{428AB1FC-6E77-9420-9D77-92521E71BD18}"/>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031">
            <a:extLst>
              <a:ext uri="{FF2B5EF4-FFF2-40B4-BE49-F238E27FC236}">
                <a16:creationId xmlns:a16="http://schemas.microsoft.com/office/drawing/2014/main" id="{D6887E3B-E394-D4C5-DE82-852BFFD6D35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CFD408C-5836-5E41-9EEC-66740C678685}" type="slidenum">
              <a:rPr lang="en-US" altLang="en-US" sz="1200" smtClean="0"/>
              <a:pPr/>
              <a:t>47</a:t>
            </a:fld>
            <a:endParaRPr lang="en-US" altLang="en-US" sz="1200"/>
          </a:p>
        </p:txBody>
      </p:sp>
      <p:sp>
        <p:nvSpPr>
          <p:cNvPr id="103426" name="Rectangle 2">
            <a:extLst>
              <a:ext uri="{FF2B5EF4-FFF2-40B4-BE49-F238E27FC236}">
                <a16:creationId xmlns:a16="http://schemas.microsoft.com/office/drawing/2014/main" id="{B0A0B178-67C1-DF8D-F9C6-E4B1536E332A}"/>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BA782982-F72D-3596-E87C-AD2D2ACD4646}"/>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031">
            <a:extLst>
              <a:ext uri="{FF2B5EF4-FFF2-40B4-BE49-F238E27FC236}">
                <a16:creationId xmlns:a16="http://schemas.microsoft.com/office/drawing/2014/main" id="{745C6D53-6469-7E71-E415-C29FD1A6623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027F630-B86C-C340-96F7-C1E955960147}" type="slidenum">
              <a:rPr lang="en-US" altLang="en-US" sz="1200" smtClean="0"/>
              <a:pPr/>
              <a:t>48</a:t>
            </a:fld>
            <a:endParaRPr lang="en-US" altLang="en-US" sz="1200"/>
          </a:p>
        </p:txBody>
      </p:sp>
      <p:sp>
        <p:nvSpPr>
          <p:cNvPr id="105474" name="Rectangle 2">
            <a:extLst>
              <a:ext uri="{FF2B5EF4-FFF2-40B4-BE49-F238E27FC236}">
                <a16:creationId xmlns:a16="http://schemas.microsoft.com/office/drawing/2014/main" id="{19784BF5-AA90-8765-2F18-BC84D4CBF2AC}"/>
              </a:ext>
            </a:extLst>
          </p:cNvPr>
          <p:cNvSpPr>
            <a:spLocks noGrp="1" noRot="1" noChangeAspect="1" noChangeArrowheads="1" noTextEdit="1"/>
          </p:cNvSpPr>
          <p:nvPr>
            <p:ph type="sldImg"/>
          </p:nvPr>
        </p:nvSpPr>
        <p:spPr>
          <a:ln/>
        </p:spPr>
      </p:sp>
      <p:sp>
        <p:nvSpPr>
          <p:cNvPr id="154627" name="Rectangle 3">
            <a:extLst>
              <a:ext uri="{FF2B5EF4-FFF2-40B4-BE49-F238E27FC236}">
                <a16:creationId xmlns:a16="http://schemas.microsoft.com/office/drawing/2014/main" id="{9854FCDF-3F0E-27CA-C0E0-E1AEBB579F47}"/>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31">
            <a:extLst>
              <a:ext uri="{FF2B5EF4-FFF2-40B4-BE49-F238E27FC236}">
                <a16:creationId xmlns:a16="http://schemas.microsoft.com/office/drawing/2014/main" id="{7F74EC38-AAA0-10AF-DCEB-C4289B78170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27C9B70-3823-074F-BBD2-CFB5AD879C25}" type="slidenum">
              <a:rPr lang="en-US" altLang="en-US" sz="1200" smtClean="0"/>
              <a:pPr/>
              <a:t>5</a:t>
            </a:fld>
            <a:endParaRPr lang="en-US" altLang="en-US" sz="1200"/>
          </a:p>
        </p:txBody>
      </p:sp>
      <p:sp>
        <p:nvSpPr>
          <p:cNvPr id="25602" name="Rectangle 2">
            <a:extLst>
              <a:ext uri="{FF2B5EF4-FFF2-40B4-BE49-F238E27FC236}">
                <a16:creationId xmlns:a16="http://schemas.microsoft.com/office/drawing/2014/main" id="{CCB3B29D-0A76-F192-AAE5-99332E796784}"/>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4D739A47-45A9-EE8F-2680-3A6FC7AD82D7}"/>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031">
            <a:extLst>
              <a:ext uri="{FF2B5EF4-FFF2-40B4-BE49-F238E27FC236}">
                <a16:creationId xmlns:a16="http://schemas.microsoft.com/office/drawing/2014/main" id="{15C34EB5-64E8-DA43-1763-0E08A13C5D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A2AE46E-5FC1-E44C-A48A-50FAEEEFE610}" type="slidenum">
              <a:rPr lang="en-US" altLang="en-US" sz="1200" smtClean="0"/>
              <a:pPr/>
              <a:t>49</a:t>
            </a:fld>
            <a:endParaRPr lang="en-US" altLang="en-US" sz="1200"/>
          </a:p>
        </p:txBody>
      </p:sp>
      <p:sp>
        <p:nvSpPr>
          <p:cNvPr id="107522" name="Rectangle 2">
            <a:extLst>
              <a:ext uri="{FF2B5EF4-FFF2-40B4-BE49-F238E27FC236}">
                <a16:creationId xmlns:a16="http://schemas.microsoft.com/office/drawing/2014/main" id="{20A112E9-E0B8-1562-A84D-191106F3A8EB}"/>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82F84BA7-C598-FC59-5983-99B343EC1556}"/>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031">
            <a:extLst>
              <a:ext uri="{FF2B5EF4-FFF2-40B4-BE49-F238E27FC236}">
                <a16:creationId xmlns:a16="http://schemas.microsoft.com/office/drawing/2014/main" id="{6D89FF89-9484-16BA-AE4B-694F2579B18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B79DC3A-E2A1-9C4A-8DB3-D4D6F08B4782}" type="slidenum">
              <a:rPr lang="en-US" altLang="en-US" sz="1200" smtClean="0"/>
              <a:pPr/>
              <a:t>50</a:t>
            </a:fld>
            <a:endParaRPr lang="en-US" altLang="en-US" sz="1200"/>
          </a:p>
        </p:txBody>
      </p:sp>
      <p:sp>
        <p:nvSpPr>
          <p:cNvPr id="109570" name="Rectangle 2">
            <a:extLst>
              <a:ext uri="{FF2B5EF4-FFF2-40B4-BE49-F238E27FC236}">
                <a16:creationId xmlns:a16="http://schemas.microsoft.com/office/drawing/2014/main" id="{FDE1C59E-4C84-2630-FE3D-6DD3DAB2D51C}"/>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75D55C98-A154-EB63-CE5A-648181FE4870}"/>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031">
            <a:extLst>
              <a:ext uri="{FF2B5EF4-FFF2-40B4-BE49-F238E27FC236}">
                <a16:creationId xmlns:a16="http://schemas.microsoft.com/office/drawing/2014/main" id="{03865022-4EAA-F7AE-184C-67D57D390DB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DD77453-4B90-2349-B2C8-74C79E9A4D8D}" type="slidenum">
              <a:rPr lang="en-US" altLang="en-US" sz="1200" smtClean="0"/>
              <a:pPr/>
              <a:t>51</a:t>
            </a:fld>
            <a:endParaRPr lang="en-US" altLang="en-US" sz="1200"/>
          </a:p>
        </p:txBody>
      </p:sp>
      <p:sp>
        <p:nvSpPr>
          <p:cNvPr id="111618" name="Rectangle 2">
            <a:extLst>
              <a:ext uri="{FF2B5EF4-FFF2-40B4-BE49-F238E27FC236}">
                <a16:creationId xmlns:a16="http://schemas.microsoft.com/office/drawing/2014/main" id="{5114886A-81ED-EF3C-7173-AA718D26A305}"/>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AC525528-B1F6-4E1F-0193-0B1C4C36E177}"/>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031">
            <a:extLst>
              <a:ext uri="{FF2B5EF4-FFF2-40B4-BE49-F238E27FC236}">
                <a16:creationId xmlns:a16="http://schemas.microsoft.com/office/drawing/2014/main" id="{6F774A24-F8C3-CE86-91C7-6A4D0554282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F859E17-A651-9B42-BC53-7DCCA1F1C38B}" type="slidenum">
              <a:rPr lang="en-US" altLang="en-US" sz="1200" smtClean="0"/>
              <a:pPr/>
              <a:t>53</a:t>
            </a:fld>
            <a:endParaRPr lang="en-US" altLang="en-US" sz="1200"/>
          </a:p>
        </p:txBody>
      </p:sp>
      <p:sp>
        <p:nvSpPr>
          <p:cNvPr id="113666" name="Rectangle 2">
            <a:extLst>
              <a:ext uri="{FF2B5EF4-FFF2-40B4-BE49-F238E27FC236}">
                <a16:creationId xmlns:a16="http://schemas.microsoft.com/office/drawing/2014/main" id="{EEF8CBF1-7E3E-22E9-40B7-2469028634E1}"/>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B5992786-4A5E-BBEB-8AFF-A5A652BD2B24}"/>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031">
            <a:extLst>
              <a:ext uri="{FF2B5EF4-FFF2-40B4-BE49-F238E27FC236}">
                <a16:creationId xmlns:a16="http://schemas.microsoft.com/office/drawing/2014/main" id="{82D5AC6D-2A17-FBE6-2C4B-B27A2419945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8AE55EA-A01E-B042-9020-B0B930D58193}" type="slidenum">
              <a:rPr lang="en-US" altLang="en-US" sz="1200" smtClean="0"/>
              <a:pPr/>
              <a:t>54</a:t>
            </a:fld>
            <a:endParaRPr lang="en-US" altLang="en-US" sz="1200"/>
          </a:p>
        </p:txBody>
      </p:sp>
      <p:sp>
        <p:nvSpPr>
          <p:cNvPr id="115714" name="Rectangle 2">
            <a:extLst>
              <a:ext uri="{FF2B5EF4-FFF2-40B4-BE49-F238E27FC236}">
                <a16:creationId xmlns:a16="http://schemas.microsoft.com/office/drawing/2014/main" id="{98723413-91DE-CB99-02B6-7CB05AFA638C}"/>
              </a:ext>
            </a:extLst>
          </p:cNvPr>
          <p:cNvSpPr>
            <a:spLocks noGrp="1" noRot="1" noChangeAspect="1" noChangeArrowheads="1" noTextEdit="1"/>
          </p:cNvSpPr>
          <p:nvPr>
            <p:ph type="sldImg"/>
          </p:nvPr>
        </p:nvSpPr>
        <p:spPr>
          <a:ln/>
        </p:spPr>
      </p:sp>
      <p:sp>
        <p:nvSpPr>
          <p:cNvPr id="164867" name="Rectangle 3">
            <a:extLst>
              <a:ext uri="{FF2B5EF4-FFF2-40B4-BE49-F238E27FC236}">
                <a16:creationId xmlns:a16="http://schemas.microsoft.com/office/drawing/2014/main" id="{E5B7B837-7EAA-0172-2AAC-5F0560A63B76}"/>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031">
            <a:extLst>
              <a:ext uri="{FF2B5EF4-FFF2-40B4-BE49-F238E27FC236}">
                <a16:creationId xmlns:a16="http://schemas.microsoft.com/office/drawing/2014/main" id="{E823911B-5C8B-8402-B1C3-D6AA476B05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45D3508-97FA-CC42-99DE-FD40F57F09E6}" type="slidenum">
              <a:rPr lang="en-US" altLang="en-US" sz="1200" smtClean="0"/>
              <a:pPr/>
              <a:t>55</a:t>
            </a:fld>
            <a:endParaRPr lang="en-US" altLang="en-US" sz="1200"/>
          </a:p>
        </p:txBody>
      </p:sp>
      <p:sp>
        <p:nvSpPr>
          <p:cNvPr id="117762" name="Rectangle 2">
            <a:extLst>
              <a:ext uri="{FF2B5EF4-FFF2-40B4-BE49-F238E27FC236}">
                <a16:creationId xmlns:a16="http://schemas.microsoft.com/office/drawing/2014/main" id="{9EEE1628-E0BC-5088-12C2-3C4D9312EBE8}"/>
              </a:ext>
            </a:extLst>
          </p:cNvPr>
          <p:cNvSpPr>
            <a:spLocks noGrp="1" noRot="1" noChangeAspect="1" noChangeArrowheads="1" noTextEdit="1"/>
          </p:cNvSpPr>
          <p:nvPr>
            <p:ph type="sldImg"/>
          </p:nvPr>
        </p:nvSpPr>
        <p:spPr>
          <a:ln/>
        </p:spPr>
      </p:sp>
      <p:sp>
        <p:nvSpPr>
          <p:cNvPr id="166915" name="Rectangle 3">
            <a:extLst>
              <a:ext uri="{FF2B5EF4-FFF2-40B4-BE49-F238E27FC236}">
                <a16:creationId xmlns:a16="http://schemas.microsoft.com/office/drawing/2014/main" id="{01CDA2CE-2733-F338-AC12-C57A0B36FE24}"/>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031">
            <a:extLst>
              <a:ext uri="{FF2B5EF4-FFF2-40B4-BE49-F238E27FC236}">
                <a16:creationId xmlns:a16="http://schemas.microsoft.com/office/drawing/2014/main" id="{C91AD5EE-3CF4-96E0-53C4-33CB9E7FACC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1373767-FBC8-E745-83AD-F6F3639AE9F3}" type="slidenum">
              <a:rPr lang="en-US" altLang="en-US" sz="1200" smtClean="0"/>
              <a:pPr/>
              <a:t>56</a:t>
            </a:fld>
            <a:endParaRPr lang="en-US" altLang="en-US" sz="1200"/>
          </a:p>
        </p:txBody>
      </p:sp>
      <p:sp>
        <p:nvSpPr>
          <p:cNvPr id="119810" name="Rectangle 2">
            <a:extLst>
              <a:ext uri="{FF2B5EF4-FFF2-40B4-BE49-F238E27FC236}">
                <a16:creationId xmlns:a16="http://schemas.microsoft.com/office/drawing/2014/main" id="{D5E9CFB9-C352-7EA8-E4AA-85D4913DD0A4}"/>
              </a:ext>
            </a:extLst>
          </p:cNvPr>
          <p:cNvSpPr>
            <a:spLocks noGrp="1" noRot="1" noChangeAspect="1" noChangeArrowheads="1" noTextEdit="1"/>
          </p:cNvSpPr>
          <p:nvPr>
            <p:ph type="sldImg"/>
          </p:nvPr>
        </p:nvSpPr>
        <p:spPr>
          <a:ln/>
        </p:spPr>
      </p:sp>
      <p:sp>
        <p:nvSpPr>
          <p:cNvPr id="167939" name="Rectangle 3">
            <a:extLst>
              <a:ext uri="{FF2B5EF4-FFF2-40B4-BE49-F238E27FC236}">
                <a16:creationId xmlns:a16="http://schemas.microsoft.com/office/drawing/2014/main" id="{3AD99DF8-CA15-E4FF-5E6D-7D4BD6A9D2CC}"/>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031">
            <a:extLst>
              <a:ext uri="{FF2B5EF4-FFF2-40B4-BE49-F238E27FC236}">
                <a16:creationId xmlns:a16="http://schemas.microsoft.com/office/drawing/2014/main" id="{90924AF8-265A-1891-82E9-80D2EC0185B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0DC1737-B629-5C41-B2E4-A296368E42E5}" type="slidenum">
              <a:rPr lang="en-US" altLang="en-US" sz="1200" smtClean="0"/>
              <a:pPr/>
              <a:t>57</a:t>
            </a:fld>
            <a:endParaRPr lang="en-US" altLang="en-US" sz="1200"/>
          </a:p>
        </p:txBody>
      </p:sp>
      <p:sp>
        <p:nvSpPr>
          <p:cNvPr id="121858" name="Rectangle 2">
            <a:extLst>
              <a:ext uri="{FF2B5EF4-FFF2-40B4-BE49-F238E27FC236}">
                <a16:creationId xmlns:a16="http://schemas.microsoft.com/office/drawing/2014/main" id="{055AAF4A-682E-C9DA-7210-E8912AA321E7}"/>
              </a:ext>
            </a:extLst>
          </p:cNvPr>
          <p:cNvSpPr>
            <a:spLocks noGrp="1" noRot="1" noChangeAspect="1" noChangeArrowheads="1" noTextEdit="1"/>
          </p:cNvSpPr>
          <p:nvPr>
            <p:ph type="sldImg"/>
          </p:nvPr>
        </p:nvSpPr>
        <p:spPr>
          <a:ln/>
        </p:spPr>
      </p:sp>
      <p:sp>
        <p:nvSpPr>
          <p:cNvPr id="160771" name="Rectangle 3">
            <a:extLst>
              <a:ext uri="{FF2B5EF4-FFF2-40B4-BE49-F238E27FC236}">
                <a16:creationId xmlns:a16="http://schemas.microsoft.com/office/drawing/2014/main" id="{FB04513F-1B12-1EC5-C174-0EB0BC74AE92}"/>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031">
            <a:extLst>
              <a:ext uri="{FF2B5EF4-FFF2-40B4-BE49-F238E27FC236}">
                <a16:creationId xmlns:a16="http://schemas.microsoft.com/office/drawing/2014/main" id="{45C53876-28FB-F014-FE75-528AA73AAC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9EA9711-C4C2-D949-B151-E2A48D499DF6}" type="slidenum">
              <a:rPr lang="en-US" altLang="en-US" sz="1200" smtClean="0"/>
              <a:pPr/>
              <a:t>59</a:t>
            </a:fld>
            <a:endParaRPr lang="en-US" altLang="en-US" sz="1200"/>
          </a:p>
        </p:txBody>
      </p:sp>
      <p:sp>
        <p:nvSpPr>
          <p:cNvPr id="123906" name="Rectangle 2">
            <a:extLst>
              <a:ext uri="{FF2B5EF4-FFF2-40B4-BE49-F238E27FC236}">
                <a16:creationId xmlns:a16="http://schemas.microsoft.com/office/drawing/2014/main" id="{90622035-7053-C945-CAD6-C103E887D539}"/>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A4665B8D-B8E2-F126-B121-DAC66DD8931E}"/>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031">
            <a:extLst>
              <a:ext uri="{FF2B5EF4-FFF2-40B4-BE49-F238E27FC236}">
                <a16:creationId xmlns:a16="http://schemas.microsoft.com/office/drawing/2014/main" id="{8798BCD1-2272-35D6-9A01-E9B9DAE7EC2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3294662-6EA3-9147-8F32-F89A293A4008}" type="slidenum">
              <a:rPr lang="en-US" altLang="en-US" sz="1200" smtClean="0"/>
              <a:pPr/>
              <a:t>60</a:t>
            </a:fld>
            <a:endParaRPr lang="en-US" altLang="en-US" sz="1200"/>
          </a:p>
        </p:txBody>
      </p:sp>
      <p:sp>
        <p:nvSpPr>
          <p:cNvPr id="129026" name="Rectangle 2">
            <a:extLst>
              <a:ext uri="{FF2B5EF4-FFF2-40B4-BE49-F238E27FC236}">
                <a16:creationId xmlns:a16="http://schemas.microsoft.com/office/drawing/2014/main" id="{B24F535B-566C-87DF-4453-C4BB13667D33}"/>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20FE339B-6006-1F1E-4EB6-60CAEA3946E2}"/>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31">
            <a:extLst>
              <a:ext uri="{FF2B5EF4-FFF2-40B4-BE49-F238E27FC236}">
                <a16:creationId xmlns:a16="http://schemas.microsoft.com/office/drawing/2014/main" id="{91381A0D-9E9B-CD6D-7131-E39C0153DA2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A859DD7-8B80-9742-BEC6-BED98442E1C9}" type="slidenum">
              <a:rPr lang="en-US" altLang="en-US" sz="1200" smtClean="0"/>
              <a:pPr/>
              <a:t>6</a:t>
            </a:fld>
            <a:endParaRPr lang="en-US" altLang="en-US" sz="1200"/>
          </a:p>
        </p:txBody>
      </p:sp>
      <p:sp>
        <p:nvSpPr>
          <p:cNvPr id="27650" name="Rectangle 2">
            <a:extLst>
              <a:ext uri="{FF2B5EF4-FFF2-40B4-BE49-F238E27FC236}">
                <a16:creationId xmlns:a16="http://schemas.microsoft.com/office/drawing/2014/main" id="{3DC06A80-208C-53FD-BB48-3173C0DF0761}"/>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63053044-C48F-A385-0800-7DB67FF4D73B}"/>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031">
            <a:extLst>
              <a:ext uri="{FF2B5EF4-FFF2-40B4-BE49-F238E27FC236}">
                <a16:creationId xmlns:a16="http://schemas.microsoft.com/office/drawing/2014/main" id="{50DC2C07-035F-1B6E-0769-DE676F111FF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EFC2FD5-4B89-1A43-BC88-F242F574F61F}" type="slidenum">
              <a:rPr lang="en-US" altLang="en-US" sz="1200" smtClean="0"/>
              <a:pPr/>
              <a:t>61</a:t>
            </a:fld>
            <a:endParaRPr lang="en-US" altLang="en-US" sz="1200"/>
          </a:p>
        </p:txBody>
      </p:sp>
      <p:sp>
        <p:nvSpPr>
          <p:cNvPr id="131074" name="Rectangle 2">
            <a:extLst>
              <a:ext uri="{FF2B5EF4-FFF2-40B4-BE49-F238E27FC236}">
                <a16:creationId xmlns:a16="http://schemas.microsoft.com/office/drawing/2014/main" id="{154273F1-AC7B-AB32-043B-A52AEA9657E6}"/>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FFC7937E-3387-E73D-939B-9037F72ECE1F}"/>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031">
            <a:extLst>
              <a:ext uri="{FF2B5EF4-FFF2-40B4-BE49-F238E27FC236}">
                <a16:creationId xmlns:a16="http://schemas.microsoft.com/office/drawing/2014/main" id="{CD63DE1D-B373-1BED-EAEA-B95C3DB8A42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E4D282B-4B0F-A640-B727-9C7FA9D9AFAB}" type="slidenum">
              <a:rPr lang="en-US" altLang="en-US" sz="1200" smtClean="0"/>
              <a:pPr/>
              <a:t>64</a:t>
            </a:fld>
            <a:endParaRPr lang="en-US" altLang="en-US" sz="1200"/>
          </a:p>
        </p:txBody>
      </p:sp>
      <p:sp>
        <p:nvSpPr>
          <p:cNvPr id="135170" name="Rectangle 2">
            <a:extLst>
              <a:ext uri="{FF2B5EF4-FFF2-40B4-BE49-F238E27FC236}">
                <a16:creationId xmlns:a16="http://schemas.microsoft.com/office/drawing/2014/main" id="{8FFAA929-238E-87B5-2470-2144A42C089C}"/>
              </a:ext>
            </a:extLst>
          </p:cNvPr>
          <p:cNvSpPr>
            <a:spLocks noGrp="1" noRot="1" noChangeAspect="1" noChangeArrowheads="1" noTextEdit="1"/>
          </p:cNvSpPr>
          <p:nvPr>
            <p:ph type="sldImg"/>
          </p:nvPr>
        </p:nvSpPr>
        <p:spPr>
          <a:ln/>
        </p:spPr>
      </p:sp>
      <p:sp>
        <p:nvSpPr>
          <p:cNvPr id="172035" name="Rectangle 3">
            <a:extLst>
              <a:ext uri="{FF2B5EF4-FFF2-40B4-BE49-F238E27FC236}">
                <a16:creationId xmlns:a16="http://schemas.microsoft.com/office/drawing/2014/main" id="{69495C24-D17A-9F47-8FC6-C4528DD9BA0E}"/>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031">
            <a:extLst>
              <a:ext uri="{FF2B5EF4-FFF2-40B4-BE49-F238E27FC236}">
                <a16:creationId xmlns:a16="http://schemas.microsoft.com/office/drawing/2014/main" id="{82126824-C1D6-330E-97E1-AA03D7A7BA1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1C6495F-68BB-F341-A231-096DB22404ED}" type="slidenum">
              <a:rPr lang="en-US" altLang="en-US" sz="1200" smtClean="0"/>
              <a:pPr/>
              <a:t>65</a:t>
            </a:fld>
            <a:endParaRPr lang="en-US" altLang="en-US" sz="1200"/>
          </a:p>
        </p:txBody>
      </p:sp>
      <p:sp>
        <p:nvSpPr>
          <p:cNvPr id="137218" name="Rectangle 2">
            <a:extLst>
              <a:ext uri="{FF2B5EF4-FFF2-40B4-BE49-F238E27FC236}">
                <a16:creationId xmlns:a16="http://schemas.microsoft.com/office/drawing/2014/main" id="{BBF74FC0-2E26-57B0-370C-1B8D49F26AAA}"/>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2F613195-2879-3CBB-B954-33E7ED865712}"/>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031">
            <a:extLst>
              <a:ext uri="{FF2B5EF4-FFF2-40B4-BE49-F238E27FC236}">
                <a16:creationId xmlns:a16="http://schemas.microsoft.com/office/drawing/2014/main" id="{8EFB7CB8-D77B-A865-CB8E-BD92D1EEE42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63A7DC1-D7A5-B641-87F0-0D5518EC1917}" type="slidenum">
              <a:rPr lang="en-US" altLang="en-US" sz="1200" smtClean="0"/>
              <a:pPr/>
              <a:t>66</a:t>
            </a:fld>
            <a:endParaRPr lang="en-US" altLang="en-US" sz="1200"/>
          </a:p>
        </p:txBody>
      </p:sp>
      <p:sp>
        <p:nvSpPr>
          <p:cNvPr id="139266" name="Rectangle 2">
            <a:extLst>
              <a:ext uri="{FF2B5EF4-FFF2-40B4-BE49-F238E27FC236}">
                <a16:creationId xmlns:a16="http://schemas.microsoft.com/office/drawing/2014/main" id="{BD515A41-0CD6-8F64-1FF4-4A6E5B281687}"/>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991DE501-A493-8981-4B0F-23522859C045}"/>
              </a:ext>
            </a:extLst>
          </p:cNvPr>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1031">
            <a:extLst>
              <a:ext uri="{FF2B5EF4-FFF2-40B4-BE49-F238E27FC236}">
                <a16:creationId xmlns:a16="http://schemas.microsoft.com/office/drawing/2014/main" id="{34341FF7-C4CE-0563-512A-6984C2B9E46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5746249-55D6-B349-9BF8-CD33D3484705}" type="slidenum">
              <a:rPr lang="en-US" altLang="en-US" sz="1200" smtClean="0"/>
              <a:pPr/>
              <a:t>67</a:t>
            </a:fld>
            <a:endParaRPr lang="en-US" altLang="en-US" sz="1200"/>
          </a:p>
        </p:txBody>
      </p:sp>
      <p:sp>
        <p:nvSpPr>
          <p:cNvPr id="141314" name="Rectangle 2">
            <a:extLst>
              <a:ext uri="{FF2B5EF4-FFF2-40B4-BE49-F238E27FC236}">
                <a16:creationId xmlns:a16="http://schemas.microsoft.com/office/drawing/2014/main" id="{8A719FBD-A3D8-2C4B-1433-8E447D70959B}"/>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D5A7FD52-2B30-1BBD-0CA6-BA37196CA8D4}"/>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031">
            <a:extLst>
              <a:ext uri="{FF2B5EF4-FFF2-40B4-BE49-F238E27FC236}">
                <a16:creationId xmlns:a16="http://schemas.microsoft.com/office/drawing/2014/main" id="{D847C558-DC30-2DDB-69B9-6E066D19F5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EC7B0A2-BC8B-494E-BDEA-6114A9559791}" type="slidenum">
              <a:rPr lang="en-US" altLang="en-US" sz="1200" smtClean="0"/>
              <a:pPr/>
              <a:t>68</a:t>
            </a:fld>
            <a:endParaRPr lang="en-US" altLang="en-US" sz="1200"/>
          </a:p>
        </p:txBody>
      </p:sp>
      <p:sp>
        <p:nvSpPr>
          <p:cNvPr id="143362" name="Rectangle 2">
            <a:extLst>
              <a:ext uri="{FF2B5EF4-FFF2-40B4-BE49-F238E27FC236}">
                <a16:creationId xmlns:a16="http://schemas.microsoft.com/office/drawing/2014/main" id="{D1C59FDA-71B4-C654-67E3-F9DD3B034CA5}"/>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DACED19E-1193-4CD1-2A2B-BB34EB2DE71A}"/>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031">
            <a:extLst>
              <a:ext uri="{FF2B5EF4-FFF2-40B4-BE49-F238E27FC236}">
                <a16:creationId xmlns:a16="http://schemas.microsoft.com/office/drawing/2014/main" id="{C46951E2-0BA1-B222-9F9C-10063740B4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5EA3F2E-AF03-C446-A65F-6837E6F59705}" type="slidenum">
              <a:rPr lang="en-US" altLang="en-US" sz="1200" smtClean="0"/>
              <a:pPr/>
              <a:t>69</a:t>
            </a:fld>
            <a:endParaRPr lang="en-US" altLang="en-US" sz="1200"/>
          </a:p>
        </p:txBody>
      </p:sp>
      <p:sp>
        <p:nvSpPr>
          <p:cNvPr id="145410" name="Rectangle 2">
            <a:extLst>
              <a:ext uri="{FF2B5EF4-FFF2-40B4-BE49-F238E27FC236}">
                <a16:creationId xmlns:a16="http://schemas.microsoft.com/office/drawing/2014/main" id="{765B9231-1162-7359-1178-41D9A9A27AA9}"/>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97E640CF-0003-2823-A0CF-C2D407776718}"/>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031">
            <a:extLst>
              <a:ext uri="{FF2B5EF4-FFF2-40B4-BE49-F238E27FC236}">
                <a16:creationId xmlns:a16="http://schemas.microsoft.com/office/drawing/2014/main" id="{BEA01CB0-14FD-37BF-A196-848F11C881D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947C422-E327-AA44-A6EF-F4805851B493}" type="slidenum">
              <a:rPr lang="en-US" altLang="en-US" sz="1200" smtClean="0"/>
              <a:pPr/>
              <a:t>70</a:t>
            </a:fld>
            <a:endParaRPr lang="en-US" altLang="en-US" sz="1200"/>
          </a:p>
        </p:txBody>
      </p:sp>
      <p:sp>
        <p:nvSpPr>
          <p:cNvPr id="147458" name="Rectangle 2">
            <a:extLst>
              <a:ext uri="{FF2B5EF4-FFF2-40B4-BE49-F238E27FC236}">
                <a16:creationId xmlns:a16="http://schemas.microsoft.com/office/drawing/2014/main" id="{AA088297-998B-F82B-EC41-BFFC1BBB6271}"/>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FDF5B5B2-9640-C8BB-2F57-268A2688FBBB}"/>
              </a:ext>
            </a:extLst>
          </p:cNvPr>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031">
            <a:extLst>
              <a:ext uri="{FF2B5EF4-FFF2-40B4-BE49-F238E27FC236}">
                <a16:creationId xmlns:a16="http://schemas.microsoft.com/office/drawing/2014/main" id="{40C4F570-724E-561B-08CA-0E1C0787F26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FAC2724-1839-3749-872D-CC91E13C4AD7}" type="slidenum">
              <a:rPr lang="en-US" altLang="en-US" sz="1200" smtClean="0"/>
              <a:pPr/>
              <a:t>71</a:t>
            </a:fld>
            <a:endParaRPr lang="en-US" altLang="en-US" sz="1200"/>
          </a:p>
        </p:txBody>
      </p:sp>
      <p:sp>
        <p:nvSpPr>
          <p:cNvPr id="149506" name="Rectangle 2">
            <a:extLst>
              <a:ext uri="{FF2B5EF4-FFF2-40B4-BE49-F238E27FC236}">
                <a16:creationId xmlns:a16="http://schemas.microsoft.com/office/drawing/2014/main" id="{D177392B-C690-0369-C684-59DC4FF524DA}"/>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A38D04B2-A3F5-2914-32AB-3AEC095C6AF1}"/>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031">
            <a:extLst>
              <a:ext uri="{FF2B5EF4-FFF2-40B4-BE49-F238E27FC236}">
                <a16:creationId xmlns:a16="http://schemas.microsoft.com/office/drawing/2014/main" id="{7673A614-6276-4670-BC4A-FEE4D99CA07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39B3C2A-2A70-D34A-9426-7D2C824A4DA1}" type="slidenum">
              <a:rPr lang="en-US" altLang="en-US" sz="1200" smtClean="0"/>
              <a:pPr/>
              <a:t>72</a:t>
            </a:fld>
            <a:endParaRPr lang="en-US" altLang="en-US" sz="1200"/>
          </a:p>
        </p:txBody>
      </p:sp>
      <p:sp>
        <p:nvSpPr>
          <p:cNvPr id="153602" name="Rectangle 2">
            <a:extLst>
              <a:ext uri="{FF2B5EF4-FFF2-40B4-BE49-F238E27FC236}">
                <a16:creationId xmlns:a16="http://schemas.microsoft.com/office/drawing/2014/main" id="{7942B220-BDE6-BC0A-8CD1-8B1D62DD6EDA}"/>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11C1C7F2-B19C-8FCA-37D0-D5CA81527854}"/>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31">
            <a:extLst>
              <a:ext uri="{FF2B5EF4-FFF2-40B4-BE49-F238E27FC236}">
                <a16:creationId xmlns:a16="http://schemas.microsoft.com/office/drawing/2014/main" id="{0209218B-8154-02BD-BADF-3B574A9CA35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A444233-0C44-F546-87FA-37994573AF19}" type="slidenum">
              <a:rPr lang="en-US" altLang="en-US" sz="1200" smtClean="0"/>
              <a:pPr/>
              <a:t>7</a:t>
            </a:fld>
            <a:endParaRPr lang="en-US" altLang="en-US" sz="1200"/>
          </a:p>
        </p:txBody>
      </p:sp>
      <p:sp>
        <p:nvSpPr>
          <p:cNvPr id="29698" name="Rectangle 2">
            <a:extLst>
              <a:ext uri="{FF2B5EF4-FFF2-40B4-BE49-F238E27FC236}">
                <a16:creationId xmlns:a16="http://schemas.microsoft.com/office/drawing/2014/main" id="{B8FF5FE4-1D21-1E61-9892-C224C188EB0C}"/>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EE191F56-8A7A-DAC7-35FF-CA655E62CD9E}"/>
              </a:ext>
            </a:extLst>
          </p:cNvPr>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031">
            <a:extLst>
              <a:ext uri="{FF2B5EF4-FFF2-40B4-BE49-F238E27FC236}">
                <a16:creationId xmlns:a16="http://schemas.microsoft.com/office/drawing/2014/main" id="{B79C62BA-4DAC-131C-7EB4-6384480263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110795F-CD3F-0943-9485-9EBBEB906E0D}" type="slidenum">
              <a:rPr lang="en-US" altLang="en-US" sz="1200" smtClean="0"/>
              <a:pPr/>
              <a:t>73</a:t>
            </a:fld>
            <a:endParaRPr lang="en-US" altLang="en-US" sz="1200"/>
          </a:p>
        </p:txBody>
      </p:sp>
      <p:sp>
        <p:nvSpPr>
          <p:cNvPr id="155650" name="Rectangle 2">
            <a:extLst>
              <a:ext uri="{FF2B5EF4-FFF2-40B4-BE49-F238E27FC236}">
                <a16:creationId xmlns:a16="http://schemas.microsoft.com/office/drawing/2014/main" id="{1D251E9E-9399-397D-971D-EFC89C18E8DE}"/>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id="{A051F9D5-341E-F26F-D34E-583EF38B0607}"/>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031">
            <a:extLst>
              <a:ext uri="{FF2B5EF4-FFF2-40B4-BE49-F238E27FC236}">
                <a16:creationId xmlns:a16="http://schemas.microsoft.com/office/drawing/2014/main" id="{12F9FF36-F141-42E1-B611-0685D480224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E1281B5-CF37-7946-8ED6-1C34CABAC846}" type="slidenum">
              <a:rPr lang="en-US" altLang="en-US" sz="1200" smtClean="0"/>
              <a:pPr/>
              <a:t>74</a:t>
            </a:fld>
            <a:endParaRPr lang="en-US" altLang="en-US" sz="1200"/>
          </a:p>
        </p:txBody>
      </p:sp>
      <p:sp>
        <p:nvSpPr>
          <p:cNvPr id="157698" name="Rectangle 2">
            <a:extLst>
              <a:ext uri="{FF2B5EF4-FFF2-40B4-BE49-F238E27FC236}">
                <a16:creationId xmlns:a16="http://schemas.microsoft.com/office/drawing/2014/main" id="{A796CC47-D7B4-93AE-8DF8-98D384A90CB4}"/>
              </a:ext>
            </a:extLst>
          </p:cNvPr>
          <p:cNvSpPr>
            <a:spLocks noGrp="1" noRot="1" noChangeAspect="1" noChangeArrowheads="1" noTextEdit="1"/>
          </p:cNvSpPr>
          <p:nvPr>
            <p:ph type="sldImg"/>
          </p:nvPr>
        </p:nvSpPr>
        <p:spPr>
          <a:ln/>
        </p:spPr>
      </p:sp>
      <p:sp>
        <p:nvSpPr>
          <p:cNvPr id="183299" name="Rectangle 3">
            <a:extLst>
              <a:ext uri="{FF2B5EF4-FFF2-40B4-BE49-F238E27FC236}">
                <a16:creationId xmlns:a16="http://schemas.microsoft.com/office/drawing/2014/main" id="{9AF64E7A-9E95-025F-ADE3-8F5234EFC3DA}"/>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031">
            <a:extLst>
              <a:ext uri="{FF2B5EF4-FFF2-40B4-BE49-F238E27FC236}">
                <a16:creationId xmlns:a16="http://schemas.microsoft.com/office/drawing/2014/main" id="{CFF201E9-C922-B7D6-55A7-0E691869C0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EE70DDC-986E-1B45-A974-CB6309A540D6}" type="slidenum">
              <a:rPr lang="en-US" altLang="en-US" sz="1200" smtClean="0"/>
              <a:pPr/>
              <a:t>75</a:t>
            </a:fld>
            <a:endParaRPr lang="en-US" altLang="en-US" sz="1200"/>
          </a:p>
        </p:txBody>
      </p:sp>
      <p:sp>
        <p:nvSpPr>
          <p:cNvPr id="159746" name="Rectangle 2">
            <a:extLst>
              <a:ext uri="{FF2B5EF4-FFF2-40B4-BE49-F238E27FC236}">
                <a16:creationId xmlns:a16="http://schemas.microsoft.com/office/drawing/2014/main" id="{7C17E2E8-45DE-F785-49F9-9710F66F6FD7}"/>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75C9C88D-AAD1-8A17-A72F-4CFFFAFBEC6A}"/>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031">
            <a:extLst>
              <a:ext uri="{FF2B5EF4-FFF2-40B4-BE49-F238E27FC236}">
                <a16:creationId xmlns:a16="http://schemas.microsoft.com/office/drawing/2014/main" id="{61C94DBD-1C52-029E-3B46-5C5891EB411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2B66160-5AEF-654C-85F4-A25B6688E0C4}" type="slidenum">
              <a:rPr lang="en-US" altLang="en-US" sz="1200" smtClean="0"/>
              <a:pPr/>
              <a:t>76</a:t>
            </a:fld>
            <a:endParaRPr lang="en-US" altLang="en-US" sz="1200"/>
          </a:p>
        </p:txBody>
      </p:sp>
      <p:sp>
        <p:nvSpPr>
          <p:cNvPr id="161794" name="Rectangle 2">
            <a:extLst>
              <a:ext uri="{FF2B5EF4-FFF2-40B4-BE49-F238E27FC236}">
                <a16:creationId xmlns:a16="http://schemas.microsoft.com/office/drawing/2014/main" id="{41756A42-8015-0519-C30E-7F383DEC71D6}"/>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05ED4F26-33AE-EE52-535A-0E9F514AF727}"/>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031">
            <a:extLst>
              <a:ext uri="{FF2B5EF4-FFF2-40B4-BE49-F238E27FC236}">
                <a16:creationId xmlns:a16="http://schemas.microsoft.com/office/drawing/2014/main" id="{2C0B243F-729D-ED5D-4BB1-7DD84BF4EB5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4FA18FB-BF5E-3D41-9237-CB133DC51AC8}" type="slidenum">
              <a:rPr lang="en-US" altLang="en-US" sz="1200" smtClean="0"/>
              <a:pPr/>
              <a:t>77</a:t>
            </a:fld>
            <a:endParaRPr lang="en-US" altLang="en-US" sz="1200"/>
          </a:p>
        </p:txBody>
      </p:sp>
      <p:sp>
        <p:nvSpPr>
          <p:cNvPr id="163842" name="Rectangle 2">
            <a:extLst>
              <a:ext uri="{FF2B5EF4-FFF2-40B4-BE49-F238E27FC236}">
                <a16:creationId xmlns:a16="http://schemas.microsoft.com/office/drawing/2014/main" id="{502FF08F-C10D-C687-3B99-4EA2967A7644}"/>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24DA5CAD-EA09-420B-51DC-B06A0C06073D}"/>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031">
            <a:extLst>
              <a:ext uri="{FF2B5EF4-FFF2-40B4-BE49-F238E27FC236}">
                <a16:creationId xmlns:a16="http://schemas.microsoft.com/office/drawing/2014/main" id="{88753809-71FE-5FD6-BE00-A97FA95833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D4E2B03-ADA0-E14E-BF60-B4C5F472A23F}" type="slidenum">
              <a:rPr lang="en-US" altLang="en-US" sz="1200" smtClean="0"/>
              <a:pPr/>
              <a:t>78</a:t>
            </a:fld>
            <a:endParaRPr lang="en-US" altLang="en-US" sz="1200"/>
          </a:p>
        </p:txBody>
      </p:sp>
      <p:sp>
        <p:nvSpPr>
          <p:cNvPr id="165890" name="Rectangle 2">
            <a:extLst>
              <a:ext uri="{FF2B5EF4-FFF2-40B4-BE49-F238E27FC236}">
                <a16:creationId xmlns:a16="http://schemas.microsoft.com/office/drawing/2014/main" id="{CE40C009-075C-5A17-D65C-66466E2197CA}"/>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BD688189-1D58-DC42-5E47-FC8B75F5A4FA}"/>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031">
            <a:extLst>
              <a:ext uri="{FF2B5EF4-FFF2-40B4-BE49-F238E27FC236}">
                <a16:creationId xmlns:a16="http://schemas.microsoft.com/office/drawing/2014/main" id="{33044E46-7594-4438-888F-841FFDED69C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42794C9-4092-CB49-AB6F-732C0C0D1AF6}" type="slidenum">
              <a:rPr lang="en-US" altLang="en-US" sz="1200" smtClean="0"/>
              <a:pPr/>
              <a:t>79</a:t>
            </a:fld>
            <a:endParaRPr lang="en-US" altLang="en-US" sz="1200"/>
          </a:p>
        </p:txBody>
      </p:sp>
      <p:sp>
        <p:nvSpPr>
          <p:cNvPr id="167938" name="Rectangle 2">
            <a:extLst>
              <a:ext uri="{FF2B5EF4-FFF2-40B4-BE49-F238E27FC236}">
                <a16:creationId xmlns:a16="http://schemas.microsoft.com/office/drawing/2014/main" id="{1FD6BD9E-F423-56A5-D2AD-CB93EDDD28F3}"/>
              </a:ext>
            </a:extLst>
          </p:cNvPr>
          <p:cNvSpPr>
            <a:spLocks noGrp="1" noRot="1" noChangeAspect="1" noChangeArrowheads="1" noTextEdit="1"/>
          </p:cNvSpPr>
          <p:nvPr>
            <p:ph type="sldImg"/>
          </p:nvPr>
        </p:nvSpPr>
        <p:spPr>
          <a:ln/>
        </p:spPr>
      </p:sp>
      <p:sp>
        <p:nvSpPr>
          <p:cNvPr id="189443" name="Rectangle 3">
            <a:extLst>
              <a:ext uri="{FF2B5EF4-FFF2-40B4-BE49-F238E27FC236}">
                <a16:creationId xmlns:a16="http://schemas.microsoft.com/office/drawing/2014/main" id="{668F2BE8-5196-8306-5BEE-78FD11E0CCB5}"/>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031">
            <a:extLst>
              <a:ext uri="{FF2B5EF4-FFF2-40B4-BE49-F238E27FC236}">
                <a16:creationId xmlns:a16="http://schemas.microsoft.com/office/drawing/2014/main" id="{EE811DD5-61FA-7866-6686-2A9AA4926A7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DD61209-07F9-414E-9067-2B8B7584800A}" type="slidenum">
              <a:rPr lang="en-US" altLang="en-US" sz="1200" smtClean="0"/>
              <a:pPr/>
              <a:t>80</a:t>
            </a:fld>
            <a:endParaRPr lang="en-US" altLang="en-US" sz="1200"/>
          </a:p>
        </p:txBody>
      </p:sp>
      <p:sp>
        <p:nvSpPr>
          <p:cNvPr id="169986" name="Rectangle 2">
            <a:extLst>
              <a:ext uri="{FF2B5EF4-FFF2-40B4-BE49-F238E27FC236}">
                <a16:creationId xmlns:a16="http://schemas.microsoft.com/office/drawing/2014/main" id="{3D333D62-1A35-4ED3-F706-E34C3741CEFD}"/>
              </a:ext>
            </a:extLst>
          </p:cNvPr>
          <p:cNvSpPr>
            <a:spLocks noGrp="1" noRot="1" noChangeAspect="1" noChangeArrowheads="1" noTextEdit="1"/>
          </p:cNvSpPr>
          <p:nvPr>
            <p:ph type="sldImg"/>
          </p:nvPr>
        </p:nvSpPr>
        <p:spPr>
          <a:ln/>
        </p:spPr>
      </p:sp>
      <p:sp>
        <p:nvSpPr>
          <p:cNvPr id="190467" name="Rectangle 3">
            <a:extLst>
              <a:ext uri="{FF2B5EF4-FFF2-40B4-BE49-F238E27FC236}">
                <a16:creationId xmlns:a16="http://schemas.microsoft.com/office/drawing/2014/main" id="{B65FF534-9D49-765D-11B9-904C5140975D}"/>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031">
            <a:extLst>
              <a:ext uri="{FF2B5EF4-FFF2-40B4-BE49-F238E27FC236}">
                <a16:creationId xmlns:a16="http://schemas.microsoft.com/office/drawing/2014/main" id="{A012AC53-2306-E1E9-363F-D36D78176F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2719349-59BB-284E-AB9D-025206049910}" type="slidenum">
              <a:rPr lang="en-US" altLang="en-US" sz="1200" smtClean="0"/>
              <a:pPr/>
              <a:t>81</a:t>
            </a:fld>
            <a:endParaRPr lang="en-US" altLang="en-US" sz="1200"/>
          </a:p>
        </p:txBody>
      </p:sp>
      <p:sp>
        <p:nvSpPr>
          <p:cNvPr id="172034" name="Rectangle 2">
            <a:extLst>
              <a:ext uri="{FF2B5EF4-FFF2-40B4-BE49-F238E27FC236}">
                <a16:creationId xmlns:a16="http://schemas.microsoft.com/office/drawing/2014/main" id="{2B5FA231-F85A-FBA9-11E9-3045DA0E061E}"/>
              </a:ext>
            </a:extLst>
          </p:cNvPr>
          <p:cNvSpPr>
            <a:spLocks noGrp="1" noRot="1" noChangeAspect="1" noChangeArrowheads="1" noTextEdit="1"/>
          </p:cNvSpPr>
          <p:nvPr>
            <p:ph type="sldImg"/>
          </p:nvPr>
        </p:nvSpPr>
        <p:spPr>
          <a:ln/>
        </p:spPr>
      </p:sp>
      <p:sp>
        <p:nvSpPr>
          <p:cNvPr id="191491" name="Rectangle 3">
            <a:extLst>
              <a:ext uri="{FF2B5EF4-FFF2-40B4-BE49-F238E27FC236}">
                <a16:creationId xmlns:a16="http://schemas.microsoft.com/office/drawing/2014/main" id="{7BE4B7C2-A8BC-0D65-33C6-B1DAAC1711F6}"/>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031">
            <a:extLst>
              <a:ext uri="{FF2B5EF4-FFF2-40B4-BE49-F238E27FC236}">
                <a16:creationId xmlns:a16="http://schemas.microsoft.com/office/drawing/2014/main" id="{38B35AF1-B0B2-442E-7A12-235E94F74F7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26439C3-6BC6-AE40-B813-114B9CF83DC9}" type="slidenum">
              <a:rPr lang="en-US" altLang="en-US" sz="1200" smtClean="0"/>
              <a:pPr/>
              <a:t>82</a:t>
            </a:fld>
            <a:endParaRPr lang="en-US" altLang="en-US" sz="1200"/>
          </a:p>
        </p:txBody>
      </p:sp>
      <p:sp>
        <p:nvSpPr>
          <p:cNvPr id="174082" name="Rectangle 2">
            <a:extLst>
              <a:ext uri="{FF2B5EF4-FFF2-40B4-BE49-F238E27FC236}">
                <a16:creationId xmlns:a16="http://schemas.microsoft.com/office/drawing/2014/main" id="{C3B33E11-803C-F67A-A410-282FC1339E85}"/>
              </a:ext>
            </a:extLst>
          </p:cNvPr>
          <p:cNvSpPr>
            <a:spLocks noGrp="1" noRot="1" noChangeAspect="1" noChangeArrowheads="1" noTextEdit="1"/>
          </p:cNvSpPr>
          <p:nvPr>
            <p:ph type="sldImg"/>
          </p:nvPr>
        </p:nvSpPr>
        <p:spPr>
          <a:ln/>
        </p:spPr>
      </p:sp>
      <p:sp>
        <p:nvSpPr>
          <p:cNvPr id="165891" name="Rectangle 3">
            <a:extLst>
              <a:ext uri="{FF2B5EF4-FFF2-40B4-BE49-F238E27FC236}">
                <a16:creationId xmlns:a16="http://schemas.microsoft.com/office/drawing/2014/main" id="{2022D02F-0D45-F3A4-8B80-6904C6644698}"/>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31">
            <a:extLst>
              <a:ext uri="{FF2B5EF4-FFF2-40B4-BE49-F238E27FC236}">
                <a16:creationId xmlns:a16="http://schemas.microsoft.com/office/drawing/2014/main" id="{283307B5-479C-71BF-2E76-047EB82D36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79E5A55-E51B-CF45-9B3C-C2EED5173ACE}" type="slidenum">
              <a:rPr lang="en-US" altLang="en-US" sz="1200" smtClean="0"/>
              <a:pPr/>
              <a:t>8</a:t>
            </a:fld>
            <a:endParaRPr lang="en-US" altLang="en-US" sz="1200"/>
          </a:p>
        </p:txBody>
      </p:sp>
      <p:sp>
        <p:nvSpPr>
          <p:cNvPr id="31746" name="Rectangle 2">
            <a:extLst>
              <a:ext uri="{FF2B5EF4-FFF2-40B4-BE49-F238E27FC236}">
                <a16:creationId xmlns:a16="http://schemas.microsoft.com/office/drawing/2014/main" id="{4296A520-C663-84CE-17C8-20E3E185FCDA}"/>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C4646C32-13F3-FB16-204C-24EEDD1DBE29}"/>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31">
            <a:extLst>
              <a:ext uri="{FF2B5EF4-FFF2-40B4-BE49-F238E27FC236}">
                <a16:creationId xmlns:a16="http://schemas.microsoft.com/office/drawing/2014/main" id="{AAEA6D99-33F0-F91C-6521-01EAD9F5D67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48003F5-5F05-7C41-A4CB-9C9064512C05}" type="slidenum">
              <a:rPr lang="en-US" altLang="en-US" sz="1200" smtClean="0"/>
              <a:pPr/>
              <a:t>9</a:t>
            </a:fld>
            <a:endParaRPr lang="en-US" altLang="en-US" sz="1200"/>
          </a:p>
        </p:txBody>
      </p:sp>
      <p:sp>
        <p:nvSpPr>
          <p:cNvPr id="33794" name="Rectangle 2">
            <a:extLst>
              <a:ext uri="{FF2B5EF4-FFF2-40B4-BE49-F238E27FC236}">
                <a16:creationId xmlns:a16="http://schemas.microsoft.com/office/drawing/2014/main" id="{FFB8DD63-A0AF-84DB-19BF-6ADD8B72B26D}"/>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5CAD48A0-124F-A623-E3B2-30DBAAC519BC}"/>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31">
            <a:extLst>
              <a:ext uri="{FF2B5EF4-FFF2-40B4-BE49-F238E27FC236}">
                <a16:creationId xmlns:a16="http://schemas.microsoft.com/office/drawing/2014/main" id="{CA432297-0633-2FBC-5486-FD196BD381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5B786C5-9AF1-7D44-95C9-534C5AC73FAF}" type="slidenum">
              <a:rPr lang="en-US" altLang="en-US" sz="1200" smtClean="0"/>
              <a:pPr/>
              <a:t>10</a:t>
            </a:fld>
            <a:endParaRPr lang="en-US" altLang="en-US" sz="1200"/>
          </a:p>
        </p:txBody>
      </p:sp>
      <p:sp>
        <p:nvSpPr>
          <p:cNvPr id="35842" name="Rectangle 2">
            <a:extLst>
              <a:ext uri="{FF2B5EF4-FFF2-40B4-BE49-F238E27FC236}">
                <a16:creationId xmlns:a16="http://schemas.microsoft.com/office/drawing/2014/main" id="{84334C36-36CF-E38C-9006-612F73F289C1}"/>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268559E3-D68E-8B53-F404-23A6ACEF16F3}"/>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paint">
            <a:extLst>
              <a:ext uri="{FF2B5EF4-FFF2-40B4-BE49-F238E27FC236}">
                <a16:creationId xmlns:a16="http://schemas.microsoft.com/office/drawing/2014/main" id="{BB7F56D6-7306-CE21-D83C-73CAEECC0D88}"/>
              </a:ext>
            </a:extLst>
          </p:cNvPr>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Rectangle 2"/>
          <p:cNvSpPr>
            <a:spLocks noGrp="1" noChangeArrowheads="1"/>
          </p:cNvSpPr>
          <p:nvPr>
            <p:ph type="ctrTitle"/>
          </p:nvPr>
        </p:nvSpPr>
        <p:spPr>
          <a:xfrm>
            <a:off x="914400" y="685800"/>
            <a:ext cx="7721600" cy="1143000"/>
          </a:xfr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Monotype Sorts" charset="0"/>
              <a:buNone/>
              <a:defRPr>
                <a:latin typeface="Arial Black" charset="0"/>
              </a:defRPr>
            </a:lvl1pPr>
          </a:lstStyle>
          <a:p>
            <a:pPr lvl="0"/>
            <a:r>
              <a:rPr lang="en-US" noProof="0"/>
              <a:t>Click to edit Master subtitle style</a:t>
            </a:r>
          </a:p>
        </p:txBody>
      </p:sp>
      <p:sp>
        <p:nvSpPr>
          <p:cNvPr id="3" name="Date Placeholder 4">
            <a:extLst>
              <a:ext uri="{FF2B5EF4-FFF2-40B4-BE49-F238E27FC236}">
                <a16:creationId xmlns:a16="http://schemas.microsoft.com/office/drawing/2014/main" id="{BBD097A4-E1B6-4599-1A14-1B7A79E0D2E1}"/>
              </a:ext>
            </a:extLst>
          </p:cNvPr>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4" name="Footer Placeholder 5">
            <a:extLst>
              <a:ext uri="{FF2B5EF4-FFF2-40B4-BE49-F238E27FC236}">
                <a16:creationId xmlns:a16="http://schemas.microsoft.com/office/drawing/2014/main" id="{6EB7F238-005F-8A46-F841-406093BD65BA}"/>
              </a:ext>
            </a:extLst>
          </p:cNvPr>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5" name="Slide Number Placeholder 6">
            <a:extLst>
              <a:ext uri="{FF2B5EF4-FFF2-40B4-BE49-F238E27FC236}">
                <a16:creationId xmlns:a16="http://schemas.microsoft.com/office/drawing/2014/main" id="{98F4B00B-D7C9-8DAA-03FB-7B48FA01B16A}"/>
              </a:ext>
            </a:extLst>
          </p:cNvPr>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5B74BB8A-CCAD-C342-82E3-068F01492BB6}" type="slidenum">
              <a:rPr lang="en-US" altLang="en-US"/>
              <a:pPr>
                <a:defRPr/>
              </a:pPr>
              <a:t>‹#›</a:t>
            </a:fld>
            <a:endParaRPr lang="en-US" altLang="en-US"/>
          </a:p>
        </p:txBody>
      </p:sp>
    </p:spTree>
    <p:extLst>
      <p:ext uri="{BB962C8B-B14F-4D97-AF65-F5344CB8AC3E}">
        <p14:creationId xmlns:p14="http://schemas.microsoft.com/office/powerpoint/2010/main" val="184725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8DF69F-66DC-F99A-F639-9D0F119A7C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74F4A4-F7E6-A4A3-010E-2B672F9A65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AE961F-F9D7-092B-8E5B-4662B7552D40}"/>
              </a:ext>
            </a:extLst>
          </p:cNvPr>
          <p:cNvSpPr>
            <a:spLocks noGrp="1" noChangeArrowheads="1"/>
          </p:cNvSpPr>
          <p:nvPr>
            <p:ph type="sldNum" sz="quarter" idx="12"/>
          </p:nvPr>
        </p:nvSpPr>
        <p:spPr>
          <a:ln/>
        </p:spPr>
        <p:txBody>
          <a:bodyPr/>
          <a:lstStyle>
            <a:lvl1pPr>
              <a:defRPr/>
            </a:lvl1pPr>
          </a:lstStyle>
          <a:p>
            <a:pPr>
              <a:defRPr/>
            </a:pPr>
            <a:fld id="{6BBF3133-07E5-714C-B99D-0A8E3C33461C}" type="slidenum">
              <a:rPr lang="en-US" altLang="en-US"/>
              <a:pPr>
                <a:defRPr/>
              </a:pPr>
              <a:t>‹#›</a:t>
            </a:fld>
            <a:endParaRPr lang="en-US" altLang="en-US"/>
          </a:p>
        </p:txBody>
      </p:sp>
    </p:spTree>
    <p:extLst>
      <p:ext uri="{BB962C8B-B14F-4D97-AF65-F5344CB8AC3E}">
        <p14:creationId xmlns:p14="http://schemas.microsoft.com/office/powerpoint/2010/main" val="244868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6AEA53-11BF-D182-AFF3-96847DB72D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908F04-33AB-D5AF-8D72-4A176E1F10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584333-207B-4770-254A-E88B242344B4}"/>
              </a:ext>
            </a:extLst>
          </p:cNvPr>
          <p:cNvSpPr>
            <a:spLocks noGrp="1" noChangeArrowheads="1"/>
          </p:cNvSpPr>
          <p:nvPr>
            <p:ph type="sldNum" sz="quarter" idx="12"/>
          </p:nvPr>
        </p:nvSpPr>
        <p:spPr>
          <a:ln/>
        </p:spPr>
        <p:txBody>
          <a:bodyPr/>
          <a:lstStyle>
            <a:lvl1pPr>
              <a:defRPr/>
            </a:lvl1pPr>
          </a:lstStyle>
          <a:p>
            <a:pPr>
              <a:defRPr/>
            </a:pPr>
            <a:fld id="{00AAFF96-C249-3341-B63C-A17288357700}" type="slidenum">
              <a:rPr lang="en-US" altLang="en-US"/>
              <a:pPr>
                <a:defRPr/>
              </a:pPr>
              <a:t>‹#›</a:t>
            </a:fld>
            <a:endParaRPr lang="en-US" altLang="en-US"/>
          </a:p>
        </p:txBody>
      </p:sp>
    </p:spTree>
    <p:extLst>
      <p:ext uri="{BB962C8B-B14F-4D97-AF65-F5344CB8AC3E}">
        <p14:creationId xmlns:p14="http://schemas.microsoft.com/office/powerpoint/2010/main" val="3232339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457200" y="1885950"/>
            <a:ext cx="4013200"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22800" y="1885950"/>
            <a:ext cx="4013200" cy="4171950"/>
          </a:xfrm>
        </p:spPr>
        <p:txBody>
          <a:bodyPr/>
          <a:lstStyle/>
          <a:p>
            <a:pPr lvl="0"/>
            <a:endParaRPr lang="en-US" noProof="0"/>
          </a:p>
        </p:txBody>
      </p:sp>
      <p:sp>
        <p:nvSpPr>
          <p:cNvPr id="5" name="Rectangle 4">
            <a:extLst>
              <a:ext uri="{FF2B5EF4-FFF2-40B4-BE49-F238E27FC236}">
                <a16:creationId xmlns:a16="http://schemas.microsoft.com/office/drawing/2014/main" id="{773F2FF7-90F5-1F1D-AC63-7BFB766BAD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37C1972-D7DB-EC4D-CB3C-F935AFF0F3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C86FA9D-20D8-BBCE-7B55-56252826E56D}"/>
              </a:ext>
            </a:extLst>
          </p:cNvPr>
          <p:cNvSpPr>
            <a:spLocks noGrp="1" noChangeArrowheads="1"/>
          </p:cNvSpPr>
          <p:nvPr>
            <p:ph type="sldNum" sz="quarter" idx="12"/>
          </p:nvPr>
        </p:nvSpPr>
        <p:spPr>
          <a:ln/>
        </p:spPr>
        <p:txBody>
          <a:bodyPr/>
          <a:lstStyle>
            <a:lvl1pPr>
              <a:defRPr/>
            </a:lvl1pPr>
          </a:lstStyle>
          <a:p>
            <a:pPr>
              <a:defRPr/>
            </a:pPr>
            <a:fld id="{09215704-A851-DE4C-B2D6-6ADF475377D1}" type="slidenum">
              <a:rPr lang="en-US" altLang="en-US"/>
              <a:pPr>
                <a:defRPr/>
              </a:pPr>
              <a:t>‹#›</a:t>
            </a:fld>
            <a:endParaRPr lang="en-US" altLang="en-US"/>
          </a:p>
        </p:txBody>
      </p:sp>
    </p:spTree>
    <p:extLst>
      <p:ext uri="{BB962C8B-B14F-4D97-AF65-F5344CB8AC3E}">
        <p14:creationId xmlns:p14="http://schemas.microsoft.com/office/powerpoint/2010/main" val="3763648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885950"/>
            <a:ext cx="4013200" cy="4171950"/>
          </a:xfrm>
        </p:spPr>
        <p:txBody>
          <a:bodyPr/>
          <a:lstStyle/>
          <a:p>
            <a:pPr lvl="0"/>
            <a:endParaRPr lang="en-US" noProof="0"/>
          </a:p>
        </p:txBody>
      </p:sp>
      <p:sp>
        <p:nvSpPr>
          <p:cNvPr id="4" name="Text Placeholder 3"/>
          <p:cNvSpPr>
            <a:spLocks noGrp="1"/>
          </p:cNvSpPr>
          <p:nvPr>
            <p:ph type="body" sz="half" idx="2"/>
          </p:nvPr>
        </p:nvSpPr>
        <p:spPr>
          <a:xfrm>
            <a:off x="4622800" y="1885950"/>
            <a:ext cx="4013200"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FC35E89-9E1B-F9E2-7F94-899D7030E5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AA25EA-F417-801F-32C3-BDF5EAAE8A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00D7759-34C4-92A5-D755-172132DD8BA2}"/>
              </a:ext>
            </a:extLst>
          </p:cNvPr>
          <p:cNvSpPr>
            <a:spLocks noGrp="1" noChangeArrowheads="1"/>
          </p:cNvSpPr>
          <p:nvPr>
            <p:ph type="sldNum" sz="quarter" idx="12"/>
          </p:nvPr>
        </p:nvSpPr>
        <p:spPr>
          <a:ln/>
        </p:spPr>
        <p:txBody>
          <a:bodyPr/>
          <a:lstStyle>
            <a:lvl1pPr>
              <a:defRPr/>
            </a:lvl1pPr>
          </a:lstStyle>
          <a:p>
            <a:pPr>
              <a:defRPr/>
            </a:pPr>
            <a:fld id="{B6C9D07A-F954-7E49-8B13-2BE48341BEE7}" type="slidenum">
              <a:rPr lang="en-US" altLang="en-US"/>
              <a:pPr>
                <a:defRPr/>
              </a:pPr>
              <a:t>‹#›</a:t>
            </a:fld>
            <a:endParaRPr lang="en-US" altLang="en-US"/>
          </a:p>
        </p:txBody>
      </p:sp>
    </p:spTree>
    <p:extLst>
      <p:ext uri="{BB962C8B-B14F-4D97-AF65-F5344CB8AC3E}">
        <p14:creationId xmlns:p14="http://schemas.microsoft.com/office/powerpoint/2010/main" val="408600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F4D025-B80F-10AA-90D9-A6314E17FC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F0C953-5B33-4189-FB63-DACBF4348E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CF4519-FDD3-FF7C-49BB-2768F60E4FAA}"/>
              </a:ext>
            </a:extLst>
          </p:cNvPr>
          <p:cNvSpPr>
            <a:spLocks noGrp="1" noChangeArrowheads="1"/>
          </p:cNvSpPr>
          <p:nvPr>
            <p:ph type="sldNum" sz="quarter" idx="12"/>
          </p:nvPr>
        </p:nvSpPr>
        <p:spPr>
          <a:ln/>
        </p:spPr>
        <p:txBody>
          <a:bodyPr/>
          <a:lstStyle>
            <a:lvl1pPr>
              <a:defRPr/>
            </a:lvl1pPr>
          </a:lstStyle>
          <a:p>
            <a:pPr>
              <a:defRPr/>
            </a:pPr>
            <a:fld id="{FAD00172-7EDD-D642-9F20-64222FA74EB6}" type="slidenum">
              <a:rPr lang="en-US" altLang="en-US"/>
              <a:pPr>
                <a:defRPr/>
              </a:pPr>
              <a:t>‹#›</a:t>
            </a:fld>
            <a:endParaRPr lang="en-US" altLang="en-US"/>
          </a:p>
        </p:txBody>
      </p:sp>
    </p:spTree>
    <p:extLst>
      <p:ext uri="{BB962C8B-B14F-4D97-AF65-F5344CB8AC3E}">
        <p14:creationId xmlns:p14="http://schemas.microsoft.com/office/powerpoint/2010/main" val="191992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0200F9F-01E7-5330-BA59-4CC2722CE2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4E1D8A8-D36A-C170-B303-0BF77D7D47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76DE90-C27F-9DB2-472D-F45EC90C5D60}"/>
              </a:ext>
            </a:extLst>
          </p:cNvPr>
          <p:cNvSpPr>
            <a:spLocks noGrp="1" noChangeArrowheads="1"/>
          </p:cNvSpPr>
          <p:nvPr>
            <p:ph type="sldNum" sz="quarter" idx="12"/>
          </p:nvPr>
        </p:nvSpPr>
        <p:spPr>
          <a:ln/>
        </p:spPr>
        <p:txBody>
          <a:bodyPr/>
          <a:lstStyle>
            <a:lvl1pPr>
              <a:defRPr/>
            </a:lvl1pPr>
          </a:lstStyle>
          <a:p>
            <a:pPr>
              <a:defRPr/>
            </a:pPr>
            <a:fld id="{E6C60A86-AE0A-4649-9EC0-40711B51154D}" type="slidenum">
              <a:rPr lang="en-US" altLang="en-US"/>
              <a:pPr>
                <a:defRPr/>
              </a:pPr>
              <a:t>‹#›</a:t>
            </a:fld>
            <a:endParaRPr lang="en-US" altLang="en-US"/>
          </a:p>
        </p:txBody>
      </p:sp>
    </p:spTree>
    <p:extLst>
      <p:ext uri="{BB962C8B-B14F-4D97-AF65-F5344CB8AC3E}">
        <p14:creationId xmlns:p14="http://schemas.microsoft.com/office/powerpoint/2010/main" val="134896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3E5BF1A-E1EE-C6DF-7809-91ABC7FFEA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AF1A99D-AE62-BE8F-3862-0834195C7A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25CEAA5-8D73-6CE1-2DCB-81FF90BBEB89}"/>
              </a:ext>
            </a:extLst>
          </p:cNvPr>
          <p:cNvSpPr>
            <a:spLocks noGrp="1" noChangeArrowheads="1"/>
          </p:cNvSpPr>
          <p:nvPr>
            <p:ph type="sldNum" sz="quarter" idx="12"/>
          </p:nvPr>
        </p:nvSpPr>
        <p:spPr>
          <a:ln/>
        </p:spPr>
        <p:txBody>
          <a:bodyPr/>
          <a:lstStyle>
            <a:lvl1pPr>
              <a:defRPr/>
            </a:lvl1pPr>
          </a:lstStyle>
          <a:p>
            <a:pPr>
              <a:defRPr/>
            </a:pPr>
            <a:fld id="{B23F2A06-5F39-8747-AEAC-777331D36498}" type="slidenum">
              <a:rPr lang="en-US" altLang="en-US"/>
              <a:pPr>
                <a:defRPr/>
              </a:pPr>
              <a:t>‹#›</a:t>
            </a:fld>
            <a:endParaRPr lang="en-US" altLang="en-US"/>
          </a:p>
        </p:txBody>
      </p:sp>
    </p:spTree>
    <p:extLst>
      <p:ext uri="{BB962C8B-B14F-4D97-AF65-F5344CB8AC3E}">
        <p14:creationId xmlns:p14="http://schemas.microsoft.com/office/powerpoint/2010/main" val="324701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02ECD86-0435-F985-D321-3D852AF5050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B4D9619-3F71-2031-604E-AC9A2D184B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D0AA5D3-A595-9979-48E3-A796270F3639}"/>
              </a:ext>
            </a:extLst>
          </p:cNvPr>
          <p:cNvSpPr>
            <a:spLocks noGrp="1" noChangeArrowheads="1"/>
          </p:cNvSpPr>
          <p:nvPr>
            <p:ph type="sldNum" sz="quarter" idx="12"/>
          </p:nvPr>
        </p:nvSpPr>
        <p:spPr>
          <a:ln/>
        </p:spPr>
        <p:txBody>
          <a:bodyPr/>
          <a:lstStyle>
            <a:lvl1pPr>
              <a:defRPr/>
            </a:lvl1pPr>
          </a:lstStyle>
          <a:p>
            <a:pPr>
              <a:defRPr/>
            </a:pPr>
            <a:fld id="{AE10807B-C962-8F44-95BA-12FAD18249E4}" type="slidenum">
              <a:rPr lang="en-US" altLang="en-US"/>
              <a:pPr>
                <a:defRPr/>
              </a:pPr>
              <a:t>‹#›</a:t>
            </a:fld>
            <a:endParaRPr lang="en-US" altLang="en-US"/>
          </a:p>
        </p:txBody>
      </p:sp>
    </p:spTree>
    <p:extLst>
      <p:ext uri="{BB962C8B-B14F-4D97-AF65-F5344CB8AC3E}">
        <p14:creationId xmlns:p14="http://schemas.microsoft.com/office/powerpoint/2010/main" val="422616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FE87BE9-6E8D-F2DF-C51F-C6C0C994D98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C034EDA-DE11-2144-A4C7-BA8A6C5817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BE5E690-5280-E1BE-331D-E3F5BE17FABB}"/>
              </a:ext>
            </a:extLst>
          </p:cNvPr>
          <p:cNvSpPr>
            <a:spLocks noGrp="1" noChangeArrowheads="1"/>
          </p:cNvSpPr>
          <p:nvPr>
            <p:ph type="sldNum" sz="quarter" idx="12"/>
          </p:nvPr>
        </p:nvSpPr>
        <p:spPr>
          <a:ln/>
        </p:spPr>
        <p:txBody>
          <a:bodyPr/>
          <a:lstStyle>
            <a:lvl1pPr>
              <a:defRPr/>
            </a:lvl1pPr>
          </a:lstStyle>
          <a:p>
            <a:pPr>
              <a:defRPr/>
            </a:pPr>
            <a:fld id="{88D45142-E942-2E43-BD69-07AE97B924F3}" type="slidenum">
              <a:rPr lang="en-US" altLang="en-US"/>
              <a:pPr>
                <a:defRPr/>
              </a:pPr>
              <a:t>‹#›</a:t>
            </a:fld>
            <a:endParaRPr lang="en-US" altLang="en-US"/>
          </a:p>
        </p:txBody>
      </p:sp>
    </p:spTree>
    <p:extLst>
      <p:ext uri="{BB962C8B-B14F-4D97-AF65-F5344CB8AC3E}">
        <p14:creationId xmlns:p14="http://schemas.microsoft.com/office/powerpoint/2010/main" val="106850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7AEC24-1E5B-14C9-CF4C-CD2CF93CAD9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428B32F-DB48-EA7A-DCFA-8788AD34BA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C160F44-A2E6-D47D-8BE9-DE85F8DFBC59}"/>
              </a:ext>
            </a:extLst>
          </p:cNvPr>
          <p:cNvSpPr>
            <a:spLocks noGrp="1" noChangeArrowheads="1"/>
          </p:cNvSpPr>
          <p:nvPr>
            <p:ph type="sldNum" sz="quarter" idx="12"/>
          </p:nvPr>
        </p:nvSpPr>
        <p:spPr>
          <a:ln/>
        </p:spPr>
        <p:txBody>
          <a:bodyPr/>
          <a:lstStyle>
            <a:lvl1pPr>
              <a:defRPr/>
            </a:lvl1pPr>
          </a:lstStyle>
          <a:p>
            <a:pPr>
              <a:defRPr/>
            </a:pPr>
            <a:fld id="{E1EB77AC-D264-714B-93CE-68F51816CCBB}" type="slidenum">
              <a:rPr lang="en-US" altLang="en-US"/>
              <a:pPr>
                <a:defRPr/>
              </a:pPr>
              <a:t>‹#›</a:t>
            </a:fld>
            <a:endParaRPr lang="en-US" altLang="en-US"/>
          </a:p>
        </p:txBody>
      </p:sp>
    </p:spTree>
    <p:extLst>
      <p:ext uri="{BB962C8B-B14F-4D97-AF65-F5344CB8AC3E}">
        <p14:creationId xmlns:p14="http://schemas.microsoft.com/office/powerpoint/2010/main" val="146125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AB7459C-C727-DD97-7A3D-FD79CC4CC0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9628A1-8CB6-549E-7D68-C8F9FF57EC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8C423EF-41B6-F9D3-F117-8C81D57B8A56}"/>
              </a:ext>
            </a:extLst>
          </p:cNvPr>
          <p:cNvSpPr>
            <a:spLocks noGrp="1" noChangeArrowheads="1"/>
          </p:cNvSpPr>
          <p:nvPr>
            <p:ph type="sldNum" sz="quarter" idx="12"/>
          </p:nvPr>
        </p:nvSpPr>
        <p:spPr>
          <a:ln/>
        </p:spPr>
        <p:txBody>
          <a:bodyPr/>
          <a:lstStyle>
            <a:lvl1pPr>
              <a:defRPr/>
            </a:lvl1pPr>
          </a:lstStyle>
          <a:p>
            <a:pPr>
              <a:defRPr/>
            </a:pPr>
            <a:fld id="{7D519291-E92E-9D47-876B-F6C8BFEB9D25}" type="slidenum">
              <a:rPr lang="en-US" altLang="en-US"/>
              <a:pPr>
                <a:defRPr/>
              </a:pPr>
              <a:t>‹#›</a:t>
            </a:fld>
            <a:endParaRPr lang="en-US" altLang="en-US"/>
          </a:p>
        </p:txBody>
      </p:sp>
    </p:spTree>
    <p:extLst>
      <p:ext uri="{BB962C8B-B14F-4D97-AF65-F5344CB8AC3E}">
        <p14:creationId xmlns:p14="http://schemas.microsoft.com/office/powerpoint/2010/main" val="304714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2B1B200-3B21-7DAC-961B-2353595F52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962B931-C70B-9B4F-17E8-8C39FF1E98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B093F90-5439-7877-C24C-9AF457A5744D}"/>
              </a:ext>
            </a:extLst>
          </p:cNvPr>
          <p:cNvSpPr>
            <a:spLocks noGrp="1" noChangeArrowheads="1"/>
          </p:cNvSpPr>
          <p:nvPr>
            <p:ph type="sldNum" sz="quarter" idx="12"/>
          </p:nvPr>
        </p:nvSpPr>
        <p:spPr>
          <a:ln/>
        </p:spPr>
        <p:txBody>
          <a:bodyPr/>
          <a:lstStyle>
            <a:lvl1pPr>
              <a:defRPr/>
            </a:lvl1pPr>
          </a:lstStyle>
          <a:p>
            <a:pPr>
              <a:defRPr/>
            </a:pPr>
            <a:fld id="{4B67E218-D4FC-F040-A7E1-F9EE301DAEB5}" type="slidenum">
              <a:rPr lang="en-US" altLang="en-US"/>
              <a:pPr>
                <a:defRPr/>
              </a:pPr>
              <a:t>‹#›</a:t>
            </a:fld>
            <a:endParaRPr lang="en-US" altLang="en-US"/>
          </a:p>
        </p:txBody>
      </p:sp>
    </p:spTree>
    <p:extLst>
      <p:ext uri="{BB962C8B-B14F-4D97-AF65-F5344CB8AC3E}">
        <p14:creationId xmlns:p14="http://schemas.microsoft.com/office/powerpoint/2010/main" val="321701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51630F9-4295-4325-D79F-D07F6AF0556E}"/>
              </a:ext>
            </a:extLst>
          </p:cNvPr>
          <p:cNvSpPr>
            <a:spLocks noGrp="1" noChangeArrowheads="1"/>
          </p:cNvSpPr>
          <p:nvPr>
            <p:ph type="title"/>
          </p:nvPr>
        </p:nvSpPr>
        <p:spPr bwMode="auto">
          <a:xfrm>
            <a:off x="406400" y="228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B90B2E8-2747-8C02-FD0A-EAEE645BF74C}"/>
              </a:ext>
            </a:extLst>
          </p:cNvPr>
          <p:cNvSpPr>
            <a:spLocks noGrp="1" noChangeArrowheads="1"/>
          </p:cNvSpPr>
          <p:nvPr>
            <p:ph type="body" idx="1"/>
          </p:nvPr>
        </p:nvSpPr>
        <p:spPr bwMode="auto">
          <a:xfrm>
            <a:off x="457200" y="1885950"/>
            <a:ext cx="81788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4">
            <a:extLst>
              <a:ext uri="{FF2B5EF4-FFF2-40B4-BE49-F238E27FC236}">
                <a16:creationId xmlns:a16="http://schemas.microsoft.com/office/drawing/2014/main" id="{C02A66F9-9C16-3DA3-E5D9-E569DF0254DE}"/>
              </a:ext>
            </a:extLst>
          </p:cNvPr>
          <p:cNvSpPr>
            <a:spLocks noGrp="1" noChangeArrowheads="1"/>
          </p:cNvSpPr>
          <p:nvPr>
            <p:ph type="dt" sz="half" idx="2"/>
          </p:nvPr>
        </p:nvSpPr>
        <p:spPr bwMode="auto">
          <a:xfrm>
            <a:off x="431800" y="6229350"/>
            <a:ext cx="1905000" cy="457200"/>
          </a:xfrm>
          <a:prstGeom prst="rect">
            <a:avLst/>
          </a:prstGeom>
          <a:noFill/>
          <a:ln>
            <a:noFill/>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mn-lt"/>
                <a:ea typeface="ＭＳ Ｐゴシック" charset="0"/>
                <a:cs typeface="+mn-cs"/>
              </a:defRPr>
            </a:lvl1pPr>
          </a:lstStyle>
          <a:p>
            <a:pPr>
              <a:defRPr/>
            </a:pPr>
            <a:endParaRPr lang="en-US"/>
          </a:p>
        </p:txBody>
      </p:sp>
      <p:sp>
        <p:nvSpPr>
          <p:cNvPr id="2053" name="Rectangle 5">
            <a:extLst>
              <a:ext uri="{FF2B5EF4-FFF2-40B4-BE49-F238E27FC236}">
                <a16:creationId xmlns:a16="http://schemas.microsoft.com/office/drawing/2014/main" id="{F0E6881E-A5FE-EEAC-8DAA-A937BB85DC94}"/>
              </a:ext>
            </a:extLst>
          </p:cNvPr>
          <p:cNvSpPr>
            <a:spLocks noGrp="1" noChangeArrowheads="1"/>
          </p:cNvSpPr>
          <p:nvPr>
            <p:ph type="ftr" sz="quarter" idx="3"/>
          </p:nvPr>
        </p:nvSpPr>
        <p:spPr bwMode="auto">
          <a:xfrm>
            <a:off x="3124200" y="6229350"/>
            <a:ext cx="2895600" cy="457200"/>
          </a:xfrm>
          <a:prstGeom prst="rect">
            <a:avLst/>
          </a:prstGeom>
          <a:noFill/>
          <a:ln>
            <a:noFill/>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mn-lt"/>
                <a:ea typeface="ＭＳ Ｐゴシック" charset="0"/>
                <a:cs typeface="+mn-cs"/>
              </a:defRPr>
            </a:lvl1pPr>
          </a:lstStyle>
          <a:p>
            <a:pPr>
              <a:defRPr/>
            </a:pPr>
            <a:endParaRPr lang="en-US"/>
          </a:p>
        </p:txBody>
      </p:sp>
      <p:sp>
        <p:nvSpPr>
          <p:cNvPr id="2054" name="Rectangle 6">
            <a:extLst>
              <a:ext uri="{FF2B5EF4-FFF2-40B4-BE49-F238E27FC236}">
                <a16:creationId xmlns:a16="http://schemas.microsoft.com/office/drawing/2014/main" id="{125EA5F5-DC94-C85A-E003-99380851CFEB}"/>
              </a:ext>
            </a:extLst>
          </p:cNvPr>
          <p:cNvSpPr>
            <a:spLocks noGrp="1" noChangeArrowheads="1"/>
          </p:cNvSpPr>
          <p:nvPr>
            <p:ph type="sldNum" sz="quarter" idx="4"/>
          </p:nvPr>
        </p:nvSpPr>
        <p:spPr bwMode="auto">
          <a:xfrm>
            <a:off x="6731000" y="6229350"/>
            <a:ext cx="19050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panose="020B0604020202020204" pitchFamily="34" charset="0"/>
              </a:defRPr>
            </a:lvl1pPr>
          </a:lstStyle>
          <a:p>
            <a:pPr>
              <a:defRPr/>
            </a:pPr>
            <a:fld id="{024B3F33-0B33-3947-B429-BB0714C1E4A1}" type="slidenum">
              <a:rPr lang="en-US" altLang="en-US"/>
              <a:pPr>
                <a:defRPr/>
              </a:pPr>
              <a:t>‹#›</a:t>
            </a:fld>
            <a:endParaRPr lang="en-US" altLang="en-US"/>
          </a:p>
        </p:txBody>
      </p:sp>
      <p:pic>
        <p:nvPicPr>
          <p:cNvPr id="1031" name="Picture 7" descr="paint">
            <a:extLst>
              <a:ext uri="{FF2B5EF4-FFF2-40B4-BE49-F238E27FC236}">
                <a16:creationId xmlns:a16="http://schemas.microsoft.com/office/drawing/2014/main" id="{EDA0C4E2-B4AD-93F9-17B5-DD7556728C37}"/>
              </a:ext>
            </a:extLst>
          </p:cNvPr>
          <p:cNvPicPr>
            <a:picLocks noChangeAspect="1" noChangeArrowheads="1"/>
          </p:cNvPicPr>
          <p:nvPr/>
        </p:nvPicPr>
        <p:blipFill>
          <a:blip r:embed="rId15">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314450"/>
            <a:ext cx="82296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2"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Lst>
  <p:txStyles>
    <p:titleStyle>
      <a:lvl1pPr algn="l" rtl="0" eaLnBrk="0" fontAlgn="base" hangingPunct="0">
        <a:spcBef>
          <a:spcPct val="0"/>
        </a:spcBef>
        <a:spcAft>
          <a:spcPct val="0"/>
        </a:spcAft>
        <a:defRPr kumimoji="1" sz="4000">
          <a:solidFill>
            <a:schemeClr val="tx2"/>
          </a:solidFill>
          <a:latin typeface="+mj-lt"/>
          <a:ea typeface="+mj-ea"/>
          <a:cs typeface="ＭＳ Ｐゴシック" charset="0"/>
        </a:defRPr>
      </a:lvl1pPr>
      <a:lvl2pPr algn="l" rtl="0" eaLnBrk="0" fontAlgn="base" hangingPunct="0">
        <a:spcBef>
          <a:spcPct val="0"/>
        </a:spcBef>
        <a:spcAft>
          <a:spcPct val="0"/>
        </a:spcAft>
        <a:defRPr kumimoji="1" sz="4000">
          <a:solidFill>
            <a:schemeClr val="tx2"/>
          </a:solidFill>
          <a:latin typeface="Arial Black" charset="0"/>
          <a:ea typeface="ＭＳ Ｐゴシック" charset="0"/>
          <a:cs typeface="ＭＳ Ｐゴシック" charset="0"/>
        </a:defRPr>
      </a:lvl2pPr>
      <a:lvl3pPr algn="l" rtl="0" eaLnBrk="0" fontAlgn="base" hangingPunct="0">
        <a:spcBef>
          <a:spcPct val="0"/>
        </a:spcBef>
        <a:spcAft>
          <a:spcPct val="0"/>
        </a:spcAft>
        <a:defRPr kumimoji="1" sz="4000">
          <a:solidFill>
            <a:schemeClr val="tx2"/>
          </a:solidFill>
          <a:latin typeface="Arial Black" charset="0"/>
          <a:ea typeface="ＭＳ Ｐゴシック" charset="0"/>
          <a:cs typeface="ＭＳ Ｐゴシック" charset="0"/>
        </a:defRPr>
      </a:lvl3pPr>
      <a:lvl4pPr algn="l" rtl="0" eaLnBrk="0" fontAlgn="base" hangingPunct="0">
        <a:spcBef>
          <a:spcPct val="0"/>
        </a:spcBef>
        <a:spcAft>
          <a:spcPct val="0"/>
        </a:spcAft>
        <a:defRPr kumimoji="1" sz="4000">
          <a:solidFill>
            <a:schemeClr val="tx2"/>
          </a:solidFill>
          <a:latin typeface="Arial Black" charset="0"/>
          <a:ea typeface="ＭＳ Ｐゴシック" charset="0"/>
          <a:cs typeface="ＭＳ Ｐゴシック" charset="0"/>
        </a:defRPr>
      </a:lvl4pPr>
      <a:lvl5pPr algn="l" rtl="0" eaLnBrk="0" fontAlgn="base" hangingPunct="0">
        <a:spcBef>
          <a:spcPct val="0"/>
        </a:spcBef>
        <a:spcAft>
          <a:spcPct val="0"/>
        </a:spcAft>
        <a:defRPr kumimoji="1" sz="4000">
          <a:solidFill>
            <a:schemeClr val="tx2"/>
          </a:solidFill>
          <a:latin typeface="Arial Black" charset="0"/>
          <a:ea typeface="ＭＳ Ｐゴシック" charset="0"/>
          <a:cs typeface="ＭＳ Ｐゴシック" charset="0"/>
        </a:defRPr>
      </a:lvl5pPr>
      <a:lvl6pPr marL="457200" algn="l" rtl="0" eaLnBrk="0" fontAlgn="base" hangingPunct="0">
        <a:spcBef>
          <a:spcPct val="0"/>
        </a:spcBef>
        <a:spcAft>
          <a:spcPct val="0"/>
        </a:spcAft>
        <a:defRPr kumimoji="1" sz="4000">
          <a:solidFill>
            <a:schemeClr val="tx2"/>
          </a:solidFill>
          <a:latin typeface="Arial Black" charset="0"/>
          <a:ea typeface="ＭＳ Ｐゴシック" charset="0"/>
        </a:defRPr>
      </a:lvl6pPr>
      <a:lvl7pPr marL="914400" algn="l" rtl="0" eaLnBrk="0" fontAlgn="base" hangingPunct="0">
        <a:spcBef>
          <a:spcPct val="0"/>
        </a:spcBef>
        <a:spcAft>
          <a:spcPct val="0"/>
        </a:spcAft>
        <a:defRPr kumimoji="1" sz="4000">
          <a:solidFill>
            <a:schemeClr val="tx2"/>
          </a:solidFill>
          <a:latin typeface="Arial Black" charset="0"/>
          <a:ea typeface="ＭＳ Ｐゴシック" charset="0"/>
        </a:defRPr>
      </a:lvl7pPr>
      <a:lvl8pPr marL="1371600" algn="l" rtl="0" eaLnBrk="0" fontAlgn="base" hangingPunct="0">
        <a:spcBef>
          <a:spcPct val="0"/>
        </a:spcBef>
        <a:spcAft>
          <a:spcPct val="0"/>
        </a:spcAft>
        <a:defRPr kumimoji="1" sz="4000">
          <a:solidFill>
            <a:schemeClr val="tx2"/>
          </a:solidFill>
          <a:latin typeface="Arial Black" charset="0"/>
          <a:ea typeface="ＭＳ Ｐゴシック" charset="0"/>
        </a:defRPr>
      </a:lvl8pPr>
      <a:lvl9pPr marL="1828800" algn="l" rtl="0" eaLnBrk="0" fontAlgn="base" hangingPunct="0">
        <a:spcBef>
          <a:spcPct val="0"/>
        </a:spcBef>
        <a:spcAft>
          <a:spcPct val="0"/>
        </a:spcAft>
        <a:defRPr kumimoji="1" sz="4000">
          <a:solidFill>
            <a:schemeClr val="tx2"/>
          </a:solidFill>
          <a:latin typeface="Arial Black" charset="0"/>
          <a:ea typeface="ＭＳ Ｐゴシック"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Film_base" TargetMode="External"/><Relationship Id="rId3" Type="http://schemas.openxmlformats.org/officeDocument/2006/relationships/hyperlink" Target="http://en.wikipedia.org/wiki/Nic%C3%A9phore_Ni%C3%A9pce" TargetMode="External"/><Relationship Id="rId7" Type="http://schemas.openxmlformats.org/officeDocument/2006/relationships/hyperlink" Target="http://en.wikipedia.org/wiki/Celluloi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en.wikipedia.org/wiki/James_Clerk_Maxwell" TargetMode="External"/><Relationship Id="rId5" Type="http://schemas.openxmlformats.org/officeDocument/2006/relationships/hyperlink" Target="http://en.wikipedia.org/wiki/William_Fox_Talbot" TargetMode="External"/><Relationship Id="rId4" Type="http://schemas.openxmlformats.org/officeDocument/2006/relationships/hyperlink" Target="http://en.wikipedia.org/wiki/Photograph" TargetMode="External"/><Relationship Id="rId9" Type="http://schemas.openxmlformats.org/officeDocument/2006/relationships/hyperlink" Target="http://en.wikipedia.org/wiki/Koda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Agfacolor" TargetMode="External"/><Relationship Id="rId3" Type="http://schemas.openxmlformats.org/officeDocument/2006/relationships/hyperlink" Target="http://en.wikipedia.org/wiki/William_Kennedy_Laurie_Dickson" TargetMode="External"/><Relationship Id="rId7" Type="http://schemas.openxmlformats.org/officeDocument/2006/relationships/hyperlink" Target="http://en.wikipedia.org/w/index.php?title=Phototelegraphy&amp;action=edit&amp;redlink=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en.wikipedia.org/wiki/Arthur_Korn" TargetMode="External"/><Relationship Id="rId11" Type="http://schemas.openxmlformats.org/officeDocument/2006/relationships/hyperlink" Target="http://en.wikipedia.org/wiki/Instant_camera" TargetMode="External"/><Relationship Id="rId5" Type="http://schemas.openxmlformats.org/officeDocument/2006/relationships/hyperlink" Target="http://en.wikipedia.org/wiki/Thomas_Edison" TargetMode="External"/><Relationship Id="rId10" Type="http://schemas.openxmlformats.org/officeDocument/2006/relationships/hyperlink" Target="http://en.wikipedia.org/wiki/Polaroid_Corporation" TargetMode="External"/><Relationship Id="rId4" Type="http://schemas.openxmlformats.org/officeDocument/2006/relationships/hyperlink" Target="http://en.wikipedia.org/wiki/Kinetoscope" TargetMode="External"/><Relationship Id="rId9" Type="http://schemas.openxmlformats.org/officeDocument/2006/relationships/hyperlink" Target="http://en.wikipedia.org/wiki/Edwin_H._Lan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airchild_Semiconductor" TargetMode="External"/><Relationship Id="rId7" Type="http://schemas.openxmlformats.org/officeDocument/2006/relationships/hyperlink" Target="http://en.wikipedia.org/wiki/Koda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en.wikipedia.org/wiki/Polaroid_Corporation" TargetMode="External"/><Relationship Id="rId5" Type="http://schemas.openxmlformats.org/officeDocument/2006/relationships/hyperlink" Target="http://en.wikipedia.org/wiki/Microprocessor" TargetMode="External"/><Relationship Id="rId4" Type="http://schemas.openxmlformats.org/officeDocument/2006/relationships/hyperlink" Target="http://en.wikipedia.org/wiki/Charge-coupled_devi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imgres?imgurl=https%3A%2F%2Fimages-na.ssl-images-amazon.com%2Fimages%2FI%2F51FoA7Tgg8L._SX425_.jpg&amp;imgrefurl=https%3A%2F%2Fwww.amazon.com%2FART-DECO-KODAK-BOX-CAMERA%2Fdp%2FB01IFP2HNO&amp;docid=-RxwtcF0TTEE7M&amp;tbnid=k6I-4feBoa76bM%3A&amp;vet=10ahUKEwjjg4Pt6Y7eAhWRct8KHSlOBgcQMwhpKBMwEw..i&amp;w=425&amp;h=446&amp;bih=587&amp;biw=1031&amp;q=kodak%20box%20camera&amp;ved=0ahUKEwjjg4Pt6Y7eAhWRct8KHSlOBgcQMwhpKBMwEw&amp;iact=mrc&amp;uact=8" TargetMode="External"/><Relationship Id="rId1" Type="http://schemas.openxmlformats.org/officeDocument/2006/relationships/slideLayout" Target="../slideLayouts/slideLayout2.xml"/><Relationship Id="rId5" Type="http://schemas.openxmlformats.org/officeDocument/2006/relationships/hyperlink" Target="https://www.google.com/imgres?imgurl=https%3A%2F%2Fwww.brownie-camera.com%2F21.jpg&amp;imgrefurl=https%3A%2F%2Fwww.brownie-camera.com%2F21.shtml&amp;docid=lDxWw-tPRTRthM&amp;tbnid=PPIY6jSetfmkfM%3A&amp;vet=10ahUKEwjjg4Pt6Y7eAhWRct8KHSlOBgcQMwh3KBQwFA..i&amp;w=700&amp;h=379&amp;bih=587&amp;biw=1031&amp;q=kodak%20box%20camera&amp;ved=0ahUKEwjjg4Pt6Y7eAhWRct8KHSlOBgcQMwh3KBQwFA&amp;iact=mrc&amp;uact=8" TargetMode="External"/><Relationship Id="rId4" Type="http://schemas.openxmlformats.org/officeDocument/2006/relationships/hyperlink" Target="https://www.amazon.com/ART-DECO-KODAK-BOX-CAMERA/dp/B01IFP2HN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n.wikipedia.org/wiki/Instamati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m/url?sa=i&amp;source=images&amp;cd=&amp;ved=2ahUKEwjr9uqU8o7eAhVFTt8KHXiCCAsQjRx6BAgBEAU&amp;url=http%3A%2F%2Finfo.fotobridge.com%2FDigitizing-Photos-Blog%2Fbid%2F85005%2FWhat-Everyone-Ought-to-Know-About-Kodachrome-Film&amp;psig=AOvVaw2xtjJvD8VS7wsve2LelyrF&amp;ust=153991435840451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n.wikipedia.org/wiki/File:Polaroid_SX-70_(4462345243).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flickr.com/groups/sx-70/pool/tobysx70/page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mcdonaldobservatory.org/research/instruments/closeup.php?l_id=83"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hyperlink" Target="http://upload.wikimedia.org/wikipedia/commons/4/42/Matrixw.jp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https://www.dummies.com/wp-content/uploads/380839.image1.jp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filmschoolonline.com/sample_lessons/sample_lesson_cinematography.htm"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discovermagazine.com/galleries/zen-photo/c/celestron-contest-winners" TargetMode="External"/><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hyperlink" Target="https://aasnova.org/2015/10/26/a-star-on-the-run/"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datagenetics.com/blog/may12018/index.html"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0080753B-C9F7-C900-4DAB-30D265F48243}"/>
              </a:ext>
            </a:extLst>
          </p:cNvPr>
          <p:cNvSpPr>
            <a:spLocks noGrp="1" noChangeArrowheads="1"/>
          </p:cNvSpPr>
          <p:nvPr>
            <p:ph type="ctrTitle"/>
          </p:nvPr>
        </p:nvSpPr>
        <p:spPr/>
        <p:txBody>
          <a:bodyPr/>
          <a:lstStyle/>
          <a:p>
            <a:endParaRPr lang="en-US" altLang="en-US"/>
          </a:p>
        </p:txBody>
      </p:sp>
      <p:sp>
        <p:nvSpPr>
          <p:cNvPr id="17410" name="Subtitle 2">
            <a:extLst>
              <a:ext uri="{FF2B5EF4-FFF2-40B4-BE49-F238E27FC236}">
                <a16:creationId xmlns:a16="http://schemas.microsoft.com/office/drawing/2014/main" id="{04F2E7DB-4327-21C8-3C70-DBCC923D06A6}"/>
              </a:ext>
            </a:extLst>
          </p:cNvPr>
          <p:cNvSpPr>
            <a:spLocks noGrp="1" noChangeArrowheads="1"/>
          </p:cNvSpPr>
          <p:nvPr>
            <p:ph type="subTitle" idx="1"/>
          </p:nvPr>
        </p:nvSpPr>
        <p:spPr/>
        <p:txBody>
          <a:bodyPr/>
          <a:lstStyle/>
          <a:p>
            <a:pPr>
              <a:buFont typeface="Monotype Sorts" pitchFamily="2" charset="2"/>
              <a:buNone/>
            </a:pPr>
            <a:endParaRPr lang="en-US" altLang="en-US">
              <a:latin typeface="Arial Black" panose="020B0604020202020204" pitchFamily="34" charset="0"/>
            </a:endParaRPr>
          </a:p>
        </p:txBody>
      </p:sp>
      <p:graphicFrame>
        <p:nvGraphicFramePr>
          <p:cNvPr id="17411" name="Object 3">
            <a:extLst>
              <a:ext uri="{FF2B5EF4-FFF2-40B4-BE49-F238E27FC236}">
                <a16:creationId xmlns:a16="http://schemas.microsoft.com/office/drawing/2014/main" id="{2C526155-87BD-27D5-ED89-4DA6A992F2DA}"/>
              </a:ext>
            </a:extLst>
          </p:cNvPr>
          <p:cNvGraphicFramePr>
            <a:graphicFrameLocks noChangeAspect="1"/>
          </p:cNvGraphicFramePr>
          <p:nvPr/>
        </p:nvGraphicFramePr>
        <p:xfrm>
          <a:off x="1752600" y="2286000"/>
          <a:ext cx="5486400" cy="3937000"/>
        </p:xfrm>
        <a:graphic>
          <a:graphicData uri="http://schemas.openxmlformats.org/presentationml/2006/ole">
            <mc:AlternateContent xmlns:mc="http://schemas.openxmlformats.org/markup-compatibility/2006">
              <mc:Choice xmlns:v="urn:schemas-microsoft-com:vml" Requires="v">
                <p:oleObj name="Document" r:id="rId2" imgW="21945600" imgH="15748000" progId="Word.Document.12">
                  <p:embed/>
                </p:oleObj>
              </mc:Choice>
              <mc:Fallback>
                <p:oleObj name="Document" r:id="rId2" imgW="21945600" imgH="15748000" progId="Word.Document.12">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0"/>
                        <a:ext cx="54864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0D6EA605-8C2D-E16A-A3B3-05DF045E5B53}"/>
              </a:ext>
            </a:extLst>
          </p:cNvPr>
          <p:cNvSpPr>
            <a:spLocks noGrp="1" noChangeArrowheads="1"/>
          </p:cNvSpPr>
          <p:nvPr>
            <p:ph type="title"/>
          </p:nvPr>
        </p:nvSpPr>
        <p:spPr/>
        <p:txBody>
          <a:bodyPr/>
          <a:lstStyle/>
          <a:p>
            <a:r>
              <a:rPr lang="en-US" altLang="en-US"/>
              <a:t>Our eyes</a:t>
            </a:r>
          </a:p>
        </p:txBody>
      </p:sp>
      <p:sp>
        <p:nvSpPr>
          <p:cNvPr id="34818" name="Rectangle 3">
            <a:extLst>
              <a:ext uri="{FF2B5EF4-FFF2-40B4-BE49-F238E27FC236}">
                <a16:creationId xmlns:a16="http://schemas.microsoft.com/office/drawing/2014/main" id="{861C68EB-5536-1F46-9110-6D1D43C1DE1F}"/>
              </a:ext>
            </a:extLst>
          </p:cNvPr>
          <p:cNvSpPr>
            <a:spLocks noGrp="1" noChangeArrowheads="1"/>
          </p:cNvSpPr>
          <p:nvPr>
            <p:ph type="body" idx="1"/>
          </p:nvPr>
        </p:nvSpPr>
        <p:spPr/>
        <p:txBody>
          <a:bodyPr/>
          <a:lstStyle/>
          <a:p>
            <a:r>
              <a:rPr lang="en-US" altLang="en-US"/>
              <a:t>The retinas of our eyes contain cells called Rods and Cones.  Rods are sensitive to intensity while cones are sensitive to wavelength (color)</a:t>
            </a:r>
          </a:p>
          <a:p>
            <a:pPr>
              <a:buFont typeface="Monotype Sorts" pitchFamily="2" charset="2"/>
              <a:buNone/>
            </a:pPr>
            <a:endParaRPr lang="en-US" altLang="en-US"/>
          </a:p>
          <a:p>
            <a:r>
              <a:rPr lang="en-US" altLang="en-US"/>
              <a:t>As it turns out our cones are sensitive to Red, Green and Blue above all else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4D3658CC-A615-55DE-81B8-B893F49161A6}"/>
              </a:ext>
            </a:extLst>
          </p:cNvPr>
          <p:cNvSpPr>
            <a:spLocks noGrp="1" noChangeArrowheads="1"/>
          </p:cNvSpPr>
          <p:nvPr>
            <p:ph type="title"/>
          </p:nvPr>
        </p:nvSpPr>
        <p:spPr/>
        <p:txBody>
          <a:bodyPr/>
          <a:lstStyle/>
          <a:p>
            <a:r>
              <a:rPr lang="en-US" altLang="en-US" sz="3200"/>
              <a:t>Relative Sensitivity of our eyes</a:t>
            </a:r>
          </a:p>
        </p:txBody>
      </p:sp>
      <p:sp>
        <p:nvSpPr>
          <p:cNvPr id="36866" name="Rectangle 3">
            <a:extLst>
              <a:ext uri="{FF2B5EF4-FFF2-40B4-BE49-F238E27FC236}">
                <a16:creationId xmlns:a16="http://schemas.microsoft.com/office/drawing/2014/main" id="{8492F01C-4EC5-1967-D326-D95C3556F2AA}"/>
              </a:ext>
            </a:extLst>
          </p:cNvPr>
          <p:cNvSpPr>
            <a:spLocks noGrp="1" noChangeArrowheads="1"/>
          </p:cNvSpPr>
          <p:nvPr>
            <p:ph type="body" idx="1"/>
          </p:nvPr>
        </p:nvSpPr>
        <p:spPr/>
        <p:txBody>
          <a:bodyPr/>
          <a:lstStyle/>
          <a:p>
            <a:endParaRPr lang="en-US" altLang="en-US"/>
          </a:p>
        </p:txBody>
      </p:sp>
      <p:pic>
        <p:nvPicPr>
          <p:cNvPr id="36867" name="Picture 5" descr="u12l2b2">
            <a:extLst>
              <a:ext uri="{FF2B5EF4-FFF2-40B4-BE49-F238E27FC236}">
                <a16:creationId xmlns:a16="http://schemas.microsoft.com/office/drawing/2014/main" id="{2D7C9233-5521-A841-3D30-28D8B30DD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68500"/>
            <a:ext cx="64008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41E9E885-F863-1CF2-F3B6-8A87487C538B}"/>
              </a:ext>
            </a:extLst>
          </p:cNvPr>
          <p:cNvSpPr>
            <a:spLocks noGrp="1" noChangeArrowheads="1"/>
          </p:cNvSpPr>
          <p:nvPr>
            <p:ph type="title"/>
          </p:nvPr>
        </p:nvSpPr>
        <p:spPr/>
        <p:txBody>
          <a:bodyPr/>
          <a:lstStyle/>
          <a:p>
            <a:r>
              <a:rPr lang="en-US" altLang="en-US"/>
              <a:t>Photography Timeline</a:t>
            </a:r>
          </a:p>
        </p:txBody>
      </p:sp>
      <p:sp>
        <p:nvSpPr>
          <p:cNvPr id="38914" name="Rectangle 3">
            <a:extLst>
              <a:ext uri="{FF2B5EF4-FFF2-40B4-BE49-F238E27FC236}">
                <a16:creationId xmlns:a16="http://schemas.microsoft.com/office/drawing/2014/main" id="{6C27E725-4FB3-23AC-2472-DA85EEC8393A}"/>
              </a:ext>
            </a:extLst>
          </p:cNvPr>
          <p:cNvSpPr>
            <a:spLocks noGrp="1" noChangeArrowheads="1"/>
          </p:cNvSpPr>
          <p:nvPr>
            <p:ph type="body" idx="1"/>
          </p:nvPr>
        </p:nvSpPr>
        <p:spPr>
          <a:xfrm>
            <a:off x="381000" y="1600200"/>
            <a:ext cx="8178800" cy="4171950"/>
          </a:xfrm>
        </p:spPr>
        <p:txBody>
          <a:bodyPr/>
          <a:lstStyle/>
          <a:p>
            <a:r>
              <a:rPr lang="en-US" altLang="en-US" sz="2400"/>
              <a:t>1822 – </a:t>
            </a:r>
            <a:r>
              <a:rPr lang="en-US" altLang="en-US" sz="2400">
                <a:hlinkClick r:id="rId3" tooltip="Nicéphore Niépce"/>
              </a:rPr>
              <a:t>Nicéphore Niépce</a:t>
            </a:r>
            <a:r>
              <a:rPr lang="en-US" altLang="en-US" sz="2400"/>
              <a:t> takes the first fixed, permanent </a:t>
            </a:r>
            <a:r>
              <a:rPr lang="en-US" altLang="en-US" sz="2400">
                <a:hlinkClick r:id="rId4" tooltip="Photograph"/>
              </a:rPr>
              <a:t>photograph</a:t>
            </a:r>
            <a:r>
              <a:rPr lang="en-US" altLang="en-US" sz="2400"/>
              <a:t>, of an engraving of Pope Pius VII </a:t>
            </a:r>
          </a:p>
          <a:p>
            <a:r>
              <a:rPr lang="en-US" altLang="en-US" sz="2400"/>
              <a:t>1826 – </a:t>
            </a:r>
            <a:r>
              <a:rPr lang="en-US" altLang="en-US" sz="2400">
                <a:hlinkClick r:id="rId3" tooltip="Nicéphore Niépce"/>
              </a:rPr>
              <a:t>Nicéphore Niépce</a:t>
            </a:r>
            <a:r>
              <a:rPr lang="en-US" altLang="en-US" sz="2400"/>
              <a:t> takes the first fixed, permanent </a:t>
            </a:r>
            <a:r>
              <a:rPr lang="en-US" altLang="en-US" sz="2400">
                <a:hlinkClick r:id="rId4" tooltip="Photograph"/>
              </a:rPr>
              <a:t>photograph</a:t>
            </a:r>
            <a:r>
              <a:rPr lang="en-US" altLang="en-US" sz="2400"/>
              <a:t> from nature a landscape that required an eight hour exposure </a:t>
            </a:r>
          </a:p>
          <a:p>
            <a:r>
              <a:rPr lang="en-US" altLang="en-US" sz="2400"/>
              <a:t>1839 - </a:t>
            </a:r>
            <a:r>
              <a:rPr lang="en-US" altLang="en-US" sz="2400">
                <a:hlinkClick r:id="rId5" tooltip="William Fox Talbot"/>
              </a:rPr>
              <a:t>William Fox Talbot</a:t>
            </a:r>
            <a:r>
              <a:rPr lang="en-US" altLang="en-US" sz="2400"/>
              <a:t> invented the positive / negative process widely used in modern photography</a:t>
            </a:r>
          </a:p>
          <a:p>
            <a:r>
              <a:rPr lang="en-US" altLang="en-US" sz="2400"/>
              <a:t> 1861 – The first color photographis shown by </a:t>
            </a:r>
            <a:r>
              <a:rPr lang="en-US" altLang="en-US" sz="2400">
                <a:hlinkClick r:id="rId6" tooltip="James Clerk Maxwell"/>
              </a:rPr>
              <a:t>James Clerk Maxwell</a:t>
            </a:r>
            <a:endParaRPr lang="en-US" altLang="en-US" sz="2400"/>
          </a:p>
          <a:p>
            <a:r>
              <a:rPr lang="en-US" altLang="en-US" sz="2400"/>
              <a:t>1887 – </a:t>
            </a:r>
            <a:r>
              <a:rPr lang="en-US" altLang="en-US" sz="2400">
                <a:hlinkClick r:id="rId7" tooltip="Celluloid"/>
              </a:rPr>
              <a:t>Celluloid</a:t>
            </a:r>
            <a:r>
              <a:rPr lang="en-US" altLang="en-US" sz="2400"/>
              <a:t> </a:t>
            </a:r>
            <a:r>
              <a:rPr lang="en-US" altLang="en-US" sz="2400">
                <a:hlinkClick r:id="rId8" tooltip="Film base"/>
              </a:rPr>
              <a:t>film base</a:t>
            </a:r>
            <a:r>
              <a:rPr lang="en-US" altLang="en-US" sz="2400"/>
              <a:t> introduced </a:t>
            </a:r>
          </a:p>
          <a:p>
            <a:r>
              <a:rPr lang="en-US" altLang="en-US" sz="2400"/>
              <a:t>1888 – </a:t>
            </a:r>
            <a:r>
              <a:rPr lang="en-US" altLang="en-US" sz="2400">
                <a:hlinkClick r:id="rId9" tooltip="Kodak"/>
              </a:rPr>
              <a:t>Kodak</a:t>
            </a:r>
            <a:r>
              <a:rPr lang="en-US" altLang="en-US" sz="2400"/>
              <a:t> n°1 box camera is mass marketed; first easy-to-use camera.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5F438F1A-FD68-F824-54BB-4DF726CE19EC}"/>
              </a:ext>
            </a:extLst>
          </p:cNvPr>
          <p:cNvSpPr>
            <a:spLocks noGrp="1" noChangeArrowheads="1"/>
          </p:cNvSpPr>
          <p:nvPr>
            <p:ph type="title"/>
          </p:nvPr>
        </p:nvSpPr>
        <p:spPr/>
        <p:txBody>
          <a:bodyPr/>
          <a:lstStyle/>
          <a:p>
            <a:r>
              <a:rPr lang="en-US" altLang="en-US"/>
              <a:t>Timeline cont.</a:t>
            </a:r>
          </a:p>
        </p:txBody>
      </p:sp>
      <p:sp>
        <p:nvSpPr>
          <p:cNvPr id="40962" name="Rectangle 3">
            <a:extLst>
              <a:ext uri="{FF2B5EF4-FFF2-40B4-BE49-F238E27FC236}">
                <a16:creationId xmlns:a16="http://schemas.microsoft.com/office/drawing/2014/main" id="{0CA95CC1-EDFB-4682-F187-412802C9677E}"/>
              </a:ext>
            </a:extLst>
          </p:cNvPr>
          <p:cNvSpPr>
            <a:spLocks noGrp="1" noChangeArrowheads="1"/>
          </p:cNvSpPr>
          <p:nvPr>
            <p:ph type="body" idx="1"/>
          </p:nvPr>
        </p:nvSpPr>
        <p:spPr>
          <a:xfrm>
            <a:off x="457200" y="1885950"/>
            <a:ext cx="8178800" cy="4972050"/>
          </a:xfrm>
        </p:spPr>
        <p:txBody>
          <a:bodyPr/>
          <a:lstStyle/>
          <a:p>
            <a:r>
              <a:rPr lang="en-US" altLang="en-US" sz="2400"/>
              <a:t>1891 – </a:t>
            </a:r>
            <a:r>
              <a:rPr lang="en-US" altLang="en-US" sz="2400">
                <a:hlinkClick r:id="rId3" tooltip="William Kennedy Laurie Dickson"/>
              </a:rPr>
              <a:t>William Kennedy Laurie Dickson</a:t>
            </a:r>
            <a:r>
              <a:rPr lang="en-US" altLang="en-US" sz="2400"/>
              <a:t> develops the "</a:t>
            </a:r>
            <a:r>
              <a:rPr lang="en-US" altLang="en-US" sz="2400">
                <a:hlinkClick r:id="rId4" tooltip="Kinetoscope"/>
              </a:rPr>
              <a:t>kinetoscopic camera</a:t>
            </a:r>
            <a:r>
              <a:rPr lang="en-US" altLang="en-US" sz="2400"/>
              <a:t>" (motion pictures) while working for </a:t>
            </a:r>
            <a:r>
              <a:rPr lang="en-US" altLang="en-US" sz="2400">
                <a:hlinkClick r:id="rId5" tooltip="Thomas Edison"/>
              </a:rPr>
              <a:t>Thomas Edison</a:t>
            </a:r>
            <a:r>
              <a:rPr lang="en-US" altLang="en-US" sz="2800"/>
              <a:t>  </a:t>
            </a:r>
            <a:endParaRPr lang="en-US" altLang="en-US" sz="2000"/>
          </a:p>
          <a:p>
            <a:r>
              <a:rPr lang="en-US" altLang="en-US" sz="2400"/>
              <a:t>1902 – </a:t>
            </a:r>
            <a:r>
              <a:rPr lang="en-US" altLang="en-US" sz="2400">
                <a:hlinkClick r:id="rId6" tooltip="Arthur Korn"/>
              </a:rPr>
              <a:t>Arthur Korn</a:t>
            </a:r>
            <a:r>
              <a:rPr lang="en-US" altLang="en-US" sz="2400"/>
              <a:t> devises practical </a:t>
            </a:r>
            <a:r>
              <a:rPr lang="en-US" altLang="en-US" sz="2400">
                <a:hlinkClick r:id="rId7" tooltip="Phototelegraphy (page does not exist)"/>
              </a:rPr>
              <a:t>phototelegraphy</a:t>
            </a:r>
            <a:r>
              <a:rPr lang="en-US" altLang="en-US" sz="2400"/>
              <a:t> technology (enabling  the electronic transmission of pictures)</a:t>
            </a:r>
          </a:p>
          <a:p>
            <a:r>
              <a:rPr lang="en-US" altLang="en-US" sz="2400"/>
              <a:t>1939 – </a:t>
            </a:r>
            <a:r>
              <a:rPr lang="en-US" altLang="en-US" sz="2400">
                <a:hlinkClick r:id="rId8" tooltip="Agfacolor"/>
              </a:rPr>
              <a:t>Agfacolor</a:t>
            </a:r>
            <a:r>
              <a:rPr lang="en-US" altLang="en-US" sz="2400"/>
              <a:t> negative-positive color material, the first modern "print" film </a:t>
            </a:r>
          </a:p>
          <a:p>
            <a:r>
              <a:rPr lang="en-US" altLang="en-US" sz="2400"/>
              <a:t>1948 - </a:t>
            </a:r>
            <a:r>
              <a:rPr lang="en-US" altLang="en-US" sz="2400">
                <a:hlinkClick r:id="rId9" tooltip="Edwin H. Land"/>
              </a:rPr>
              <a:t>Edwin H. Land</a:t>
            </a:r>
            <a:r>
              <a:rPr lang="en-US" altLang="en-US" sz="2400"/>
              <a:t> introduces the first </a:t>
            </a:r>
            <a:r>
              <a:rPr lang="en-US" altLang="en-US" sz="2400">
                <a:hlinkClick r:id="rId10" tooltip="Polaroid Corporation"/>
              </a:rPr>
              <a:t>Polaroid</a:t>
            </a:r>
            <a:r>
              <a:rPr lang="en-US" altLang="en-US" sz="2400"/>
              <a:t> </a:t>
            </a:r>
            <a:r>
              <a:rPr lang="en-US" altLang="en-US" sz="2400">
                <a:hlinkClick r:id="rId11" tooltip="Instant camera"/>
              </a:rPr>
              <a:t>instant image camera</a:t>
            </a:r>
            <a:endParaRPr lang="en-US" altLang="en-US" sz="2400"/>
          </a:p>
          <a:p>
            <a:r>
              <a:rPr lang="en-US" altLang="en-US" sz="2400"/>
              <a:t>1972 – Polaroid introduces the </a:t>
            </a:r>
            <a:r>
              <a:rPr lang="en-US" altLang="en-US" sz="2400">
                <a:solidFill>
                  <a:srgbClr val="FF0000"/>
                </a:solidFill>
              </a:rPr>
              <a:t>SX-70</a:t>
            </a:r>
            <a:r>
              <a:rPr lang="en-US" altLang="en-US" sz="2400"/>
              <a:t> system</a:t>
            </a:r>
            <a:endParaRPr lang="en-US" altLang="en-US"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36387AD6-8039-B641-157A-984CC80E9AED}"/>
              </a:ext>
            </a:extLst>
          </p:cNvPr>
          <p:cNvSpPr>
            <a:spLocks noGrp="1" noChangeArrowheads="1"/>
          </p:cNvSpPr>
          <p:nvPr>
            <p:ph type="title"/>
          </p:nvPr>
        </p:nvSpPr>
        <p:spPr/>
        <p:txBody>
          <a:bodyPr/>
          <a:lstStyle/>
          <a:p>
            <a:r>
              <a:rPr lang="en-US" altLang="en-US"/>
              <a:t>Timeline cont.</a:t>
            </a:r>
          </a:p>
        </p:txBody>
      </p:sp>
      <p:sp>
        <p:nvSpPr>
          <p:cNvPr id="43010" name="Rectangle 3">
            <a:extLst>
              <a:ext uri="{FF2B5EF4-FFF2-40B4-BE49-F238E27FC236}">
                <a16:creationId xmlns:a16="http://schemas.microsoft.com/office/drawing/2014/main" id="{CC261530-41A8-E6CC-73A6-3BDF62594D6A}"/>
              </a:ext>
            </a:extLst>
          </p:cNvPr>
          <p:cNvSpPr>
            <a:spLocks noGrp="1" noChangeArrowheads="1"/>
          </p:cNvSpPr>
          <p:nvPr>
            <p:ph type="body" idx="1"/>
          </p:nvPr>
        </p:nvSpPr>
        <p:spPr>
          <a:xfrm>
            <a:off x="457200" y="1885950"/>
            <a:ext cx="8178800" cy="4514850"/>
          </a:xfrm>
        </p:spPr>
        <p:txBody>
          <a:bodyPr/>
          <a:lstStyle/>
          <a:p>
            <a:pPr>
              <a:lnSpc>
                <a:spcPct val="90000"/>
              </a:lnSpc>
            </a:pPr>
            <a:r>
              <a:rPr lang="en-US" altLang="en-US" sz="2400" dirty="0"/>
              <a:t>1973 – </a:t>
            </a:r>
            <a:r>
              <a:rPr lang="en-US" altLang="en-US" sz="2400" dirty="0">
                <a:hlinkClick r:id="rId3" tooltip="Fairchild Semiconductor"/>
              </a:rPr>
              <a:t>Fairchild Semiconductor</a:t>
            </a:r>
            <a:r>
              <a:rPr lang="en-US" altLang="en-US" sz="2400" dirty="0"/>
              <a:t> releases the first large image forming </a:t>
            </a:r>
            <a:r>
              <a:rPr lang="en-US" altLang="en-US" sz="2400" dirty="0">
                <a:hlinkClick r:id="rId4" tooltip="Charge-coupled device"/>
              </a:rPr>
              <a:t>CCD</a:t>
            </a:r>
            <a:r>
              <a:rPr lang="en-US" altLang="en-US" sz="2400" dirty="0"/>
              <a:t> </a:t>
            </a:r>
            <a:r>
              <a:rPr lang="en-US" altLang="en-US" sz="2400" dirty="0">
                <a:hlinkClick r:id="rId5" tooltip="Microprocessor"/>
              </a:rPr>
              <a:t>chip</a:t>
            </a:r>
            <a:r>
              <a:rPr lang="en-US" altLang="en-US" sz="2400" dirty="0"/>
              <a:t>; 100 rows and 100 columns</a:t>
            </a:r>
            <a:r>
              <a:rPr lang="en-US" altLang="en-US" sz="2800" dirty="0"/>
              <a:t> </a:t>
            </a:r>
            <a:endParaRPr lang="en-US" altLang="en-US" sz="2000" dirty="0"/>
          </a:p>
          <a:p>
            <a:pPr>
              <a:lnSpc>
                <a:spcPct val="90000"/>
              </a:lnSpc>
            </a:pPr>
            <a:r>
              <a:rPr lang="en-US" altLang="en-US" sz="2400" dirty="0"/>
              <a:t>1986 – Kodak scientists develop the world's first megapixel sensor</a:t>
            </a:r>
            <a:r>
              <a:rPr lang="en-US" altLang="en-US" sz="2800" dirty="0"/>
              <a:t> </a:t>
            </a:r>
            <a:endParaRPr lang="en-US" altLang="en-US" sz="2000" dirty="0"/>
          </a:p>
          <a:p>
            <a:pPr>
              <a:lnSpc>
                <a:spcPct val="90000"/>
              </a:lnSpc>
            </a:pPr>
            <a:r>
              <a:rPr lang="en-US" altLang="en-US" sz="2400" dirty="0"/>
              <a:t>1994-1995 First consumer digital cameras introduced (Apple, Casio, and Kodak)</a:t>
            </a:r>
          </a:p>
          <a:p>
            <a:pPr>
              <a:lnSpc>
                <a:spcPct val="90000"/>
              </a:lnSpc>
            </a:pPr>
            <a:r>
              <a:rPr lang="en-US" altLang="en-US" sz="2400" dirty="0"/>
              <a:t>2008 – </a:t>
            </a:r>
            <a:r>
              <a:rPr lang="en-US" altLang="en-US" sz="2400" dirty="0">
                <a:hlinkClick r:id="rId6" tooltip="Polaroid Corporation"/>
              </a:rPr>
              <a:t>Polaroid</a:t>
            </a:r>
            <a:r>
              <a:rPr lang="en-US" altLang="en-US" sz="2400" dirty="0"/>
              <a:t> announces it is discontinuing the production of all instant film products, citing the rise of digital imaging technology. </a:t>
            </a:r>
          </a:p>
          <a:p>
            <a:pPr>
              <a:lnSpc>
                <a:spcPct val="90000"/>
              </a:lnSpc>
            </a:pPr>
            <a:r>
              <a:rPr lang="en-US" altLang="en-US" sz="2400" dirty="0"/>
              <a:t>2009 - </a:t>
            </a:r>
            <a:r>
              <a:rPr lang="en-US" altLang="en-US" sz="2400" dirty="0">
                <a:hlinkClick r:id="rId7" tooltip="Kodak"/>
              </a:rPr>
              <a:t>Kodak</a:t>
            </a:r>
            <a:r>
              <a:rPr lang="en-US" altLang="en-US" sz="2400" dirty="0"/>
              <a:t> announces the discontinuance of Kodachrome film</a:t>
            </a:r>
            <a:r>
              <a:rPr lang="en-US" altLang="en-US" sz="2800" dirty="0"/>
              <a:t> </a:t>
            </a:r>
            <a:r>
              <a:rPr lang="en-US" altLang="en-US" sz="2400" dirty="0"/>
              <a:t>as their dominance in photography 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3ABBD6F9-2DA5-F6F4-17BB-627A19D3EC56}"/>
              </a:ext>
            </a:extLst>
          </p:cNvPr>
          <p:cNvSpPr>
            <a:spLocks noGrp="1" noChangeArrowheads="1"/>
          </p:cNvSpPr>
          <p:nvPr>
            <p:ph type="title"/>
          </p:nvPr>
        </p:nvSpPr>
        <p:spPr/>
        <p:txBody>
          <a:bodyPr/>
          <a:lstStyle/>
          <a:p>
            <a:r>
              <a:rPr lang="en-US" altLang="en-US"/>
              <a:t>Kodak “Brownie Camera”</a:t>
            </a:r>
          </a:p>
        </p:txBody>
      </p:sp>
      <p:sp>
        <p:nvSpPr>
          <p:cNvPr id="45058" name="Content Placeholder 2">
            <a:extLst>
              <a:ext uri="{FF2B5EF4-FFF2-40B4-BE49-F238E27FC236}">
                <a16:creationId xmlns:a16="http://schemas.microsoft.com/office/drawing/2014/main" id="{F1C1A227-49C5-E0C3-BAAA-36F0DABB4F8B}"/>
              </a:ext>
            </a:extLst>
          </p:cNvPr>
          <p:cNvSpPr>
            <a:spLocks noGrp="1" noChangeArrowheads="1"/>
          </p:cNvSpPr>
          <p:nvPr>
            <p:ph idx="1"/>
          </p:nvPr>
        </p:nvSpPr>
        <p:spPr>
          <a:xfrm>
            <a:off x="11430000" y="7239000"/>
            <a:ext cx="13122275" cy="2287588"/>
          </a:xfrm>
        </p:spPr>
        <p:txBody>
          <a:bodyPr/>
          <a:lstStyle/>
          <a:p>
            <a:endParaRPr lang="en-US" altLang="en-US"/>
          </a:p>
        </p:txBody>
      </p:sp>
      <p:sp>
        <p:nvSpPr>
          <p:cNvPr id="45059" name="Rectangle 2">
            <a:extLst>
              <a:ext uri="{FF2B5EF4-FFF2-40B4-BE49-F238E27FC236}">
                <a16:creationId xmlns:a16="http://schemas.microsoft.com/office/drawing/2014/main" id="{8C57B300-7A7B-DCB9-DF40-DD0120EBD351}"/>
              </a:ext>
            </a:extLst>
          </p:cNvPr>
          <p:cNvSpPr>
            <a:spLocks noChangeArrowheads="1"/>
          </p:cNvSpPr>
          <p:nvPr/>
        </p:nvSpPr>
        <p:spPr bwMode="auto">
          <a:xfrm>
            <a:off x="1219200" y="1363663"/>
            <a:ext cx="2557621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kumimoji="0" lang="en-US" altLang="en-US" sz="2400">
              <a:latin typeface="Times New Roman" panose="02020603050405020304" pitchFamily="18" charset="0"/>
            </a:endParaRPr>
          </a:p>
        </p:txBody>
      </p:sp>
      <p:pic>
        <p:nvPicPr>
          <p:cNvPr id="45060" name="Picture 2" descr="mage result for kodak box camera">
            <a:hlinkClick r:id="rId2"/>
            <a:extLst>
              <a:ext uri="{FF2B5EF4-FFF2-40B4-BE49-F238E27FC236}">
                <a16:creationId xmlns:a16="http://schemas.microsoft.com/office/drawing/2014/main" id="{05C294B9-426A-492E-0E98-D29BB32AE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4813"/>
            <a:ext cx="4724400"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3">
            <a:hlinkClick r:id="rId4"/>
            <a:extLst>
              <a:ext uri="{FF2B5EF4-FFF2-40B4-BE49-F238E27FC236}">
                <a16:creationId xmlns:a16="http://schemas.microsoft.com/office/drawing/2014/main" id="{47B850DE-4A96-C174-9651-07E675B73E30}"/>
              </a:ext>
            </a:extLst>
          </p:cNvPr>
          <p:cNvSpPr>
            <a:spLocks noChangeArrowheads="1"/>
          </p:cNvSpPr>
          <p:nvPr/>
        </p:nvSpPr>
        <p:spPr bwMode="auto">
          <a:xfrm>
            <a:off x="11430000" y="3568700"/>
            <a:ext cx="15365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br>
              <a:rPr kumimoji="0" lang="en-US" altLang="en-US" sz="2400">
                <a:latin typeface="Times New Roman" panose="02020603050405020304" pitchFamily="18" charset="0"/>
                <a:hlinkClick r:id="rId5"/>
              </a:rPr>
            </a:br>
            <a:endParaRPr kumimoji="0" lang="en-US" altLang="en-US" sz="2400">
              <a:latin typeface="Times New Roman" panose="02020603050405020304" pitchFamily="18" charset="0"/>
            </a:endParaRPr>
          </a:p>
          <a:p>
            <a:pPr>
              <a:spcBef>
                <a:spcPct val="0"/>
              </a:spcBef>
              <a:buClrTx/>
              <a:buFontTx/>
              <a:buNone/>
            </a:pPr>
            <a:endParaRPr kumimoji="0" lang="en-US" altLang="en-US" sz="2400">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DB17D9B6-5A34-5107-5550-EFE688A9ECFC}"/>
              </a:ext>
            </a:extLst>
          </p:cNvPr>
          <p:cNvSpPr>
            <a:spLocks noGrp="1" noChangeArrowheads="1"/>
          </p:cNvSpPr>
          <p:nvPr>
            <p:ph type="title"/>
          </p:nvPr>
        </p:nvSpPr>
        <p:spPr>
          <a:xfrm>
            <a:off x="838200" y="858838"/>
            <a:ext cx="7772400" cy="584200"/>
          </a:xfrm>
        </p:spPr>
        <p:txBody>
          <a:bodyPr/>
          <a:lstStyle/>
          <a:p>
            <a:r>
              <a:rPr lang="en-US" altLang="en-US" sz="3200"/>
              <a:t>Kodak Instamatic </a:t>
            </a:r>
            <a:r>
              <a:rPr lang="mr-IN" altLang="en-US" sz="3200"/>
              <a:t>–</a:t>
            </a:r>
            <a:r>
              <a:rPr lang="en-US" altLang="en-US" sz="3200"/>
              <a:t> 1960-75</a:t>
            </a:r>
            <a:br>
              <a:rPr lang="en-US" altLang="en-US" sz="3200"/>
            </a:br>
            <a:r>
              <a:rPr lang="en-US" altLang="en-US" sz="3200"/>
              <a:t>   50 Million Produced</a:t>
            </a:r>
          </a:p>
        </p:txBody>
      </p:sp>
      <p:sp>
        <p:nvSpPr>
          <p:cNvPr id="46082" name="Content Placeholder 2">
            <a:extLst>
              <a:ext uri="{FF2B5EF4-FFF2-40B4-BE49-F238E27FC236}">
                <a16:creationId xmlns:a16="http://schemas.microsoft.com/office/drawing/2014/main" id="{730A85E3-39EF-5D1A-5AF8-251B802C206E}"/>
              </a:ext>
            </a:extLst>
          </p:cNvPr>
          <p:cNvSpPr>
            <a:spLocks noGrp="1" noChangeArrowheads="1"/>
          </p:cNvSpPr>
          <p:nvPr>
            <p:ph idx="1"/>
          </p:nvPr>
        </p:nvSpPr>
        <p:spPr>
          <a:xfrm>
            <a:off x="3863975" y="3001963"/>
            <a:ext cx="7210425" cy="5100637"/>
          </a:xfrm>
        </p:spPr>
        <p:txBody>
          <a:bodyPr/>
          <a:lstStyle/>
          <a:p>
            <a:endParaRPr lang="en-US" altLang="en-US"/>
          </a:p>
        </p:txBody>
      </p:sp>
      <p:sp>
        <p:nvSpPr>
          <p:cNvPr id="46083" name="Rectangle 2">
            <a:extLst>
              <a:ext uri="{FF2B5EF4-FFF2-40B4-BE49-F238E27FC236}">
                <a16:creationId xmlns:a16="http://schemas.microsoft.com/office/drawing/2014/main" id="{FC2C7C2B-EF0E-B584-433E-BC782F8AE619}"/>
              </a:ext>
            </a:extLst>
          </p:cNvPr>
          <p:cNvSpPr>
            <a:spLocks noChangeArrowheads="1"/>
          </p:cNvSpPr>
          <p:nvPr/>
        </p:nvSpPr>
        <p:spPr bwMode="auto">
          <a:xfrm>
            <a:off x="3521075" y="1943100"/>
            <a:ext cx="80613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kumimoji="0" lang="en-US" altLang="en-US" sz="2400">
              <a:latin typeface="Times New Roman" panose="02020603050405020304" pitchFamily="18" charset="0"/>
            </a:endParaRPr>
          </a:p>
        </p:txBody>
      </p:sp>
      <p:pic>
        <p:nvPicPr>
          <p:cNvPr id="46084" name="Picture 3" descr="mage result for kodak cameras 1980s">
            <a:hlinkClick r:id="rId2"/>
            <a:extLst>
              <a:ext uri="{FF2B5EF4-FFF2-40B4-BE49-F238E27FC236}">
                <a16:creationId xmlns:a16="http://schemas.microsoft.com/office/drawing/2014/main" id="{94A72840-E29C-E16E-F4D0-335A8378B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71663"/>
            <a:ext cx="54356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3">
            <a:extLst>
              <a:ext uri="{FF2B5EF4-FFF2-40B4-BE49-F238E27FC236}">
                <a16:creationId xmlns:a16="http://schemas.microsoft.com/office/drawing/2014/main" id="{722B6F76-2134-F76F-C182-AD96679BFBB2}"/>
              </a:ext>
            </a:extLst>
          </p:cNvPr>
          <p:cNvSpPr>
            <a:spLocks noChangeArrowheads="1"/>
          </p:cNvSpPr>
          <p:nvPr/>
        </p:nvSpPr>
        <p:spPr bwMode="auto">
          <a:xfrm flipV="1">
            <a:off x="3521075" y="5865813"/>
            <a:ext cx="80613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kumimoji="0" lang="en-US" altLang="en-US" sz="2400">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CE86B876-EBC8-18AB-4C2A-8C00444C8478}"/>
              </a:ext>
            </a:extLst>
          </p:cNvPr>
          <p:cNvSpPr>
            <a:spLocks noGrp="1" noChangeArrowheads="1"/>
          </p:cNvSpPr>
          <p:nvPr>
            <p:ph type="title"/>
          </p:nvPr>
        </p:nvSpPr>
        <p:spPr/>
        <p:txBody>
          <a:bodyPr/>
          <a:lstStyle/>
          <a:p>
            <a:r>
              <a:rPr lang="en-US" altLang="en-US"/>
              <a:t>Kodak film cannister</a:t>
            </a:r>
          </a:p>
        </p:txBody>
      </p:sp>
      <p:sp>
        <p:nvSpPr>
          <p:cNvPr id="47106" name="Content Placeholder 2">
            <a:extLst>
              <a:ext uri="{FF2B5EF4-FFF2-40B4-BE49-F238E27FC236}">
                <a16:creationId xmlns:a16="http://schemas.microsoft.com/office/drawing/2014/main" id="{3EEE9A06-D40A-2A3F-2039-E273B3FFC1BA}"/>
              </a:ext>
            </a:extLst>
          </p:cNvPr>
          <p:cNvSpPr>
            <a:spLocks noGrp="1" noChangeArrowheads="1"/>
          </p:cNvSpPr>
          <p:nvPr>
            <p:ph idx="1"/>
          </p:nvPr>
        </p:nvSpPr>
        <p:spPr/>
        <p:txBody>
          <a:bodyPr/>
          <a:lstStyle/>
          <a:p>
            <a:endParaRPr lang="en-US" altLang="en-US"/>
          </a:p>
        </p:txBody>
      </p:sp>
      <p:sp>
        <p:nvSpPr>
          <p:cNvPr id="47107" name="Rectangle 2">
            <a:extLst>
              <a:ext uri="{FF2B5EF4-FFF2-40B4-BE49-F238E27FC236}">
                <a16:creationId xmlns:a16="http://schemas.microsoft.com/office/drawing/2014/main" id="{55735A14-9822-A4F7-2A46-4DBD68D986FB}"/>
              </a:ext>
            </a:extLst>
          </p:cNvPr>
          <p:cNvSpPr>
            <a:spLocks noChangeArrowheads="1"/>
          </p:cNvSpPr>
          <p:nvPr/>
        </p:nvSpPr>
        <p:spPr bwMode="auto">
          <a:xfrm>
            <a:off x="1295400" y="3352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kumimoji="0" lang="en-US" altLang="en-US" sz="2400">
              <a:latin typeface="Times New Roman" panose="02020603050405020304" pitchFamily="18" charset="0"/>
            </a:endParaRPr>
          </a:p>
        </p:txBody>
      </p:sp>
      <p:pic>
        <p:nvPicPr>
          <p:cNvPr id="47108" name="Picture 5" descr="mage result for kodachrome film">
            <a:hlinkClick r:id="rId2"/>
            <a:extLst>
              <a:ext uri="{FF2B5EF4-FFF2-40B4-BE49-F238E27FC236}">
                <a16:creationId xmlns:a16="http://schemas.microsoft.com/office/drawing/2014/main" id="{D49CF849-6570-D5CB-123F-87F282C65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21336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3">
            <a:extLst>
              <a:ext uri="{FF2B5EF4-FFF2-40B4-BE49-F238E27FC236}">
                <a16:creationId xmlns:a16="http://schemas.microsoft.com/office/drawing/2014/main" id="{C3695F6D-D31E-3748-A81B-E1235B02903B}"/>
              </a:ext>
            </a:extLst>
          </p:cNvPr>
          <p:cNvSpPr>
            <a:spLocks noChangeArrowheads="1"/>
          </p:cNvSpPr>
          <p:nvPr/>
        </p:nvSpPr>
        <p:spPr bwMode="auto">
          <a:xfrm>
            <a:off x="1295400" y="5905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kumimoji="0" lang="en-US" altLang="en-US" sz="2400">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FC1C00A9-C3DC-A1F6-0407-44B47631CEA9}"/>
              </a:ext>
            </a:extLst>
          </p:cNvPr>
          <p:cNvSpPr>
            <a:spLocks noGrp="1" noChangeArrowheads="1"/>
          </p:cNvSpPr>
          <p:nvPr>
            <p:ph type="title"/>
          </p:nvPr>
        </p:nvSpPr>
        <p:spPr/>
        <p:txBody>
          <a:bodyPr/>
          <a:lstStyle/>
          <a:p>
            <a:r>
              <a:rPr lang="en-US" altLang="en-US" sz="3200"/>
              <a:t>Polaroid SX-70 Instant Camera            				1972</a:t>
            </a:r>
          </a:p>
        </p:txBody>
      </p:sp>
      <p:pic>
        <p:nvPicPr>
          <p:cNvPr id="48130" name="Picture 4">
            <a:hlinkClick r:id="rId2"/>
            <a:extLst>
              <a:ext uri="{FF2B5EF4-FFF2-40B4-BE49-F238E27FC236}">
                <a16:creationId xmlns:a16="http://schemas.microsoft.com/office/drawing/2014/main" id="{749BC661-BB38-0DFE-3510-691978197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7363"/>
            <a:ext cx="50292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a:extLst>
              <a:ext uri="{FF2B5EF4-FFF2-40B4-BE49-F238E27FC236}">
                <a16:creationId xmlns:a16="http://schemas.microsoft.com/office/drawing/2014/main" id="{D24C5170-E3D3-7C2B-FC4A-BDE7039647B6}"/>
              </a:ext>
            </a:extLst>
          </p:cNvPr>
          <p:cNvSpPr>
            <a:spLocks noChangeArrowheads="1"/>
          </p:cNvSpPr>
          <p:nvPr/>
        </p:nvSpPr>
        <p:spPr bwMode="auto">
          <a:xfrm>
            <a:off x="2870200" y="3683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kumimoji="0" lang="en-US" altLang="en-US" sz="240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016DBC73-6088-E2A9-3A73-C286B55485D3}"/>
              </a:ext>
            </a:extLst>
          </p:cNvPr>
          <p:cNvSpPr>
            <a:spLocks noGrp="1" noChangeArrowheads="1"/>
          </p:cNvSpPr>
          <p:nvPr>
            <p:ph type="title"/>
          </p:nvPr>
        </p:nvSpPr>
        <p:spPr/>
        <p:txBody>
          <a:bodyPr/>
          <a:lstStyle/>
          <a:p>
            <a:r>
              <a:rPr lang="en-US" altLang="en-US"/>
              <a:t>SX-70 as photo art</a:t>
            </a:r>
          </a:p>
        </p:txBody>
      </p:sp>
      <p:sp>
        <p:nvSpPr>
          <p:cNvPr id="49154" name="Content Placeholder 2">
            <a:extLst>
              <a:ext uri="{FF2B5EF4-FFF2-40B4-BE49-F238E27FC236}">
                <a16:creationId xmlns:a16="http://schemas.microsoft.com/office/drawing/2014/main" id="{C1ED1268-AE47-C01F-4BA2-FC5A964C5C9D}"/>
              </a:ext>
            </a:extLst>
          </p:cNvPr>
          <p:cNvSpPr>
            <a:spLocks noGrp="1" noChangeArrowheads="1"/>
          </p:cNvSpPr>
          <p:nvPr>
            <p:ph idx="1"/>
          </p:nvPr>
        </p:nvSpPr>
        <p:spPr/>
        <p:txBody>
          <a:bodyPr/>
          <a:lstStyle/>
          <a:p>
            <a:r>
              <a:rPr lang="en-US" altLang="en-US"/>
              <a:t>During the “developing” period of 60-180 seconds, it was possible to modify the image on the film using a stylus or other implements to create special effects before the emulsions hardened.</a:t>
            </a:r>
          </a:p>
          <a:p>
            <a:endParaRPr lang="en-US" altLang="en-US"/>
          </a:p>
          <a:p>
            <a:r>
              <a:rPr lang="en-US" altLang="en-US">
                <a:hlinkClick r:id="rId2"/>
              </a:rPr>
              <a:t>https://www.flickr.com/groups/sx-70/pool/tobysx70/page2</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A440C19C-7C62-6F55-97B2-9E016645F59B}"/>
              </a:ext>
            </a:extLst>
          </p:cNvPr>
          <p:cNvSpPr>
            <a:spLocks noGrp="1" noChangeArrowheads="1"/>
          </p:cNvSpPr>
          <p:nvPr>
            <p:ph type="ctrTitle"/>
          </p:nvPr>
        </p:nvSpPr>
        <p:spPr/>
        <p:txBody>
          <a:bodyPr/>
          <a:lstStyle/>
          <a:p>
            <a:r>
              <a:rPr lang="en-US" altLang="en-US" sz="3200"/>
              <a:t>Digital Imaging and Processing:  	Is seeing, believing?</a:t>
            </a:r>
            <a:endParaRPr lang="en-US" altLang="en-US"/>
          </a:p>
        </p:txBody>
      </p:sp>
      <p:sp>
        <p:nvSpPr>
          <p:cNvPr id="18434" name="Rectangle 3">
            <a:extLst>
              <a:ext uri="{FF2B5EF4-FFF2-40B4-BE49-F238E27FC236}">
                <a16:creationId xmlns:a16="http://schemas.microsoft.com/office/drawing/2014/main" id="{61AC5AFA-C073-915A-01A7-1CB143299C94}"/>
              </a:ext>
            </a:extLst>
          </p:cNvPr>
          <p:cNvSpPr>
            <a:spLocks noGrp="1" noChangeArrowheads="1"/>
          </p:cNvSpPr>
          <p:nvPr>
            <p:ph type="subTitle" idx="1"/>
          </p:nvPr>
        </p:nvSpPr>
        <p:spPr>
          <a:xfrm>
            <a:off x="1143000" y="6172200"/>
            <a:ext cx="6705600" cy="476250"/>
          </a:xfrm>
        </p:spPr>
        <p:txBody>
          <a:bodyPr/>
          <a:lstStyle/>
          <a:p>
            <a:pPr algn="ctr">
              <a:buFont typeface="Monotype Sorts" pitchFamily="2" charset="2"/>
              <a:buNone/>
            </a:pPr>
            <a:r>
              <a:rPr lang="en-US" altLang="en-US" dirty="0">
                <a:latin typeface="Arial Black" panose="020B0604020202020204" pitchFamily="34" charset="0"/>
              </a:rPr>
              <a:t>Digital Imaging </a:t>
            </a:r>
          </a:p>
          <a:p>
            <a:pPr algn="ctr">
              <a:buFont typeface="Monotype Sorts" pitchFamily="2" charset="2"/>
              <a:buNone/>
            </a:pPr>
            <a:endParaRPr lang="en-US" altLang="en-US" dirty="0">
              <a:latin typeface="Arial Black" panose="020B0604020202020204" pitchFamily="34" charset="0"/>
            </a:endParaRPr>
          </a:p>
        </p:txBody>
      </p:sp>
      <p:pic>
        <p:nvPicPr>
          <p:cNvPr id="18435" name="Picture 5" descr="bigcat_small">
            <a:extLst>
              <a:ext uri="{FF2B5EF4-FFF2-40B4-BE49-F238E27FC236}">
                <a16:creationId xmlns:a16="http://schemas.microsoft.com/office/drawing/2014/main" id="{5AD419B8-3506-045E-B08B-E861263D5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83171"/>
            <a:ext cx="3200400" cy="418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3">
            <a:extLst>
              <a:ext uri="{FF2B5EF4-FFF2-40B4-BE49-F238E27FC236}">
                <a16:creationId xmlns:a16="http://schemas.microsoft.com/office/drawing/2014/main" id="{81E41FD4-0CCC-C1B1-242F-9FBA99F449DF}"/>
              </a:ext>
            </a:extLst>
          </p:cNvPr>
          <p:cNvSpPr txBox="1">
            <a:spLocks noGrp="1"/>
          </p:cNvSpPr>
          <p:nvPr/>
        </p:nvSpPr>
        <p:spPr bwMode="auto">
          <a:xfrm>
            <a:off x="8001000" y="6551613"/>
            <a:ext cx="10017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0" rIns="92075" bIns="0"/>
          <a:lstStyle>
            <a:lvl1pPr defTabSz="917575">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defTabSz="917575">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defTabSz="917575">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defTabSz="917575">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defTabSz="917575">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defTabSz="917575"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defTabSz="917575"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defTabSz="917575"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defTabSz="917575"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FontTx/>
              <a:buNone/>
            </a:pPr>
            <a:fld id="{053F9AC3-579B-2B47-BC0E-A846C0EAB1E3}" type="slidenum">
              <a:rPr kumimoji="0" lang="en-US" altLang="en-US" sz="900">
                <a:solidFill>
                  <a:schemeClr val="bg1"/>
                </a:solidFill>
              </a:rPr>
              <a:pPr algn="r">
                <a:spcBef>
                  <a:spcPct val="0"/>
                </a:spcBef>
                <a:buClrTx/>
                <a:buFontTx/>
                <a:buNone/>
              </a:pPr>
              <a:t>20</a:t>
            </a:fld>
            <a:endParaRPr kumimoji="0" lang="en-US" altLang="en-US" sz="1400"/>
          </a:p>
        </p:txBody>
      </p:sp>
      <p:pic>
        <p:nvPicPr>
          <p:cNvPr id="50178" name="Picture 23">
            <a:extLst>
              <a:ext uri="{FF2B5EF4-FFF2-40B4-BE49-F238E27FC236}">
                <a16:creationId xmlns:a16="http://schemas.microsoft.com/office/drawing/2014/main" id="{F34D37AA-3D22-C1B5-962E-0ADA30602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51000"/>
            <a:ext cx="4978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4">
            <a:extLst>
              <a:ext uri="{FF2B5EF4-FFF2-40B4-BE49-F238E27FC236}">
                <a16:creationId xmlns:a16="http://schemas.microsoft.com/office/drawing/2014/main" id="{8AE5BB7B-C099-2179-D637-48C11651C121}"/>
              </a:ext>
            </a:extLst>
          </p:cNvPr>
          <p:cNvSpPr>
            <a:spLocks noGrp="1" noChangeArrowheads="1"/>
          </p:cNvSpPr>
          <p:nvPr>
            <p:ph type="title" idx="4294967295"/>
          </p:nvPr>
        </p:nvSpPr>
        <p:spPr>
          <a:noFill/>
        </p:spPr>
        <p:txBody>
          <a:bodyPr lIns="0" rIns="0" anchor="t"/>
          <a:lstStyle/>
          <a:p>
            <a:r>
              <a:rPr lang="en-US" altLang="en-US" sz="3200"/>
              <a:t>Kodak Digital Camera </a:t>
            </a:r>
            <a:r>
              <a:rPr lang="mr-IN" altLang="en-US" sz="3200"/>
              <a:t>–</a:t>
            </a:r>
            <a:r>
              <a:rPr lang="en-US" altLang="en-US" sz="3200"/>
              <a:t> 1975 </a:t>
            </a:r>
            <a:r>
              <a:rPr lang="mr-IN" altLang="en-US" sz="3200"/>
              <a:t>–</a:t>
            </a:r>
            <a:r>
              <a:rPr lang="en-US" altLang="en-US" sz="3200"/>
              <a:t> First One Ever!!</a:t>
            </a:r>
          </a:p>
        </p:txBody>
      </p:sp>
      <p:sp>
        <p:nvSpPr>
          <p:cNvPr id="50180" name="Rectangle 25">
            <a:extLst>
              <a:ext uri="{FF2B5EF4-FFF2-40B4-BE49-F238E27FC236}">
                <a16:creationId xmlns:a16="http://schemas.microsoft.com/office/drawing/2014/main" id="{F5A33A93-3E34-D121-4093-9F07F247124E}"/>
              </a:ext>
            </a:extLst>
          </p:cNvPr>
          <p:cNvSpPr>
            <a:spLocks noChangeArrowheads="1"/>
          </p:cNvSpPr>
          <p:nvPr/>
        </p:nvSpPr>
        <p:spPr bwMode="auto">
          <a:xfrm>
            <a:off x="1152525" y="5622925"/>
            <a:ext cx="167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1400" b="1">
                <a:solidFill>
                  <a:schemeClr val="bg1"/>
                </a:solidFill>
              </a:rPr>
              <a:t>CCD Imager</a:t>
            </a:r>
            <a:br>
              <a:rPr kumimoji="0" lang="en-US" altLang="en-US" sz="1400" b="1">
                <a:solidFill>
                  <a:schemeClr val="bg1"/>
                </a:solidFill>
              </a:rPr>
            </a:br>
            <a:r>
              <a:rPr kumimoji="0" lang="en-US" altLang="en-US" sz="1400" b="1">
                <a:solidFill>
                  <a:schemeClr val="bg1"/>
                </a:solidFill>
              </a:rPr>
              <a:t>Black+white</a:t>
            </a:r>
            <a:br>
              <a:rPr kumimoji="0" lang="en-US" altLang="en-US" sz="1400" b="1">
                <a:solidFill>
                  <a:schemeClr val="bg1"/>
                </a:solidFill>
              </a:rPr>
            </a:br>
            <a:r>
              <a:rPr kumimoji="0" lang="en-US" altLang="en-US" sz="1400" b="1">
                <a:solidFill>
                  <a:schemeClr val="bg1"/>
                </a:solidFill>
              </a:rPr>
              <a:t>23 sec record</a:t>
            </a:r>
            <a:endParaRPr kumimoji="0" lang="en-US" altLang="en-US" sz="2800" b="1">
              <a:solidFill>
                <a:schemeClr val="bg1"/>
              </a:solidFill>
            </a:endParaRPr>
          </a:p>
        </p:txBody>
      </p:sp>
      <p:pic>
        <p:nvPicPr>
          <p:cNvPr id="50181" name="Picture 26">
            <a:extLst>
              <a:ext uri="{FF2B5EF4-FFF2-40B4-BE49-F238E27FC236}">
                <a16:creationId xmlns:a16="http://schemas.microsoft.com/office/drawing/2014/main" id="{1330164A-C90A-1BEA-C580-02418CFBF1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19400"/>
            <a:ext cx="18288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7DDCD422-13C8-0AF8-C2AF-2E195870E3DE}"/>
              </a:ext>
            </a:extLst>
          </p:cNvPr>
          <p:cNvSpPr>
            <a:spLocks noGrp="1" noChangeArrowheads="1"/>
          </p:cNvSpPr>
          <p:nvPr>
            <p:ph type="title"/>
          </p:nvPr>
        </p:nvSpPr>
        <p:spPr/>
        <p:txBody>
          <a:bodyPr/>
          <a:lstStyle/>
          <a:p>
            <a:r>
              <a:rPr lang="en-US" altLang="en-US"/>
              <a:t>Business Question:</a:t>
            </a:r>
          </a:p>
        </p:txBody>
      </p:sp>
      <p:sp>
        <p:nvSpPr>
          <p:cNvPr id="52226" name="Content Placeholder 2">
            <a:extLst>
              <a:ext uri="{FF2B5EF4-FFF2-40B4-BE49-F238E27FC236}">
                <a16:creationId xmlns:a16="http://schemas.microsoft.com/office/drawing/2014/main" id="{A6C17778-91A9-87C8-A4EF-915F7435908F}"/>
              </a:ext>
            </a:extLst>
          </p:cNvPr>
          <p:cNvSpPr>
            <a:spLocks noGrp="1" noChangeArrowheads="1"/>
          </p:cNvSpPr>
          <p:nvPr>
            <p:ph idx="1"/>
          </p:nvPr>
        </p:nvSpPr>
        <p:spPr/>
        <p:txBody>
          <a:bodyPr/>
          <a:lstStyle/>
          <a:p>
            <a:r>
              <a:rPr lang="en-US" altLang="en-US"/>
              <a:t>Since Kodak and Polaroid had access to the same digital technologies as everyone else, </a:t>
            </a:r>
          </a:p>
          <a:p>
            <a:r>
              <a:rPr lang="en-US" altLang="en-US"/>
              <a:t>why did they fail to shift their business models and become leaders in digital instant photography?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BF38B889-E64B-701F-7E37-0BED84F4115C}"/>
              </a:ext>
            </a:extLst>
          </p:cNvPr>
          <p:cNvSpPr>
            <a:spLocks noGrp="1" noChangeArrowheads="1"/>
          </p:cNvSpPr>
          <p:nvPr>
            <p:ph type="title"/>
          </p:nvPr>
        </p:nvSpPr>
        <p:spPr/>
        <p:txBody>
          <a:bodyPr/>
          <a:lstStyle/>
          <a:p>
            <a:r>
              <a:rPr lang="en-US" altLang="en-US"/>
              <a:t>Digital Camera Basics</a:t>
            </a:r>
          </a:p>
        </p:txBody>
      </p:sp>
      <p:sp>
        <p:nvSpPr>
          <p:cNvPr id="53250" name="Content Placeholder 2">
            <a:extLst>
              <a:ext uri="{FF2B5EF4-FFF2-40B4-BE49-F238E27FC236}">
                <a16:creationId xmlns:a16="http://schemas.microsoft.com/office/drawing/2014/main" id="{538C54A0-43C1-3D04-A37F-28D09BE55CB7}"/>
              </a:ext>
            </a:extLst>
          </p:cNvPr>
          <p:cNvSpPr>
            <a:spLocks noGrp="1" noChangeArrowheads="1"/>
          </p:cNvSpPr>
          <p:nvPr>
            <p:ph idx="1"/>
          </p:nvPr>
        </p:nvSpPr>
        <p:spPr/>
        <p:txBody>
          <a:bodyPr/>
          <a:lstStyle/>
          <a:p>
            <a:r>
              <a:rPr lang="en-US" altLang="en-US"/>
              <a:t>A </a:t>
            </a:r>
            <a:r>
              <a:rPr lang="en-US" altLang="en-US" b="1"/>
              <a:t>digital camera</a:t>
            </a:r>
            <a:r>
              <a:rPr lang="en-US" altLang="en-US"/>
              <a:t> takes light and focuses it via the lens onto a sensor made out of silicon. It is made up of a grid of tiny photosites that are sensitive to light. Each photosite is usually called a pixel, a contraction of "picture element". There are millions of these individual pixels in the sensor of a DSLR </a:t>
            </a:r>
            <a:r>
              <a:rPr lang="en-US" altLang="en-US" b="1"/>
              <a:t>camera</a:t>
            </a:r>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719238A6-929E-C198-86BA-371A549F5BAF}"/>
              </a:ext>
            </a:extLst>
          </p:cNvPr>
          <p:cNvSpPr>
            <a:spLocks noGrp="1" noChangeArrowheads="1"/>
          </p:cNvSpPr>
          <p:nvPr>
            <p:ph type="title"/>
          </p:nvPr>
        </p:nvSpPr>
        <p:spPr/>
        <p:txBody>
          <a:bodyPr/>
          <a:lstStyle/>
          <a:p>
            <a:r>
              <a:rPr lang="en-US" altLang="en-US"/>
              <a:t>Digital Imaging Basics</a:t>
            </a:r>
          </a:p>
        </p:txBody>
      </p:sp>
      <p:sp>
        <p:nvSpPr>
          <p:cNvPr id="54274" name="Rectangle 3">
            <a:extLst>
              <a:ext uri="{FF2B5EF4-FFF2-40B4-BE49-F238E27FC236}">
                <a16:creationId xmlns:a16="http://schemas.microsoft.com/office/drawing/2014/main" id="{ECF51D96-1682-2BE2-2870-0BD9305873E1}"/>
              </a:ext>
            </a:extLst>
          </p:cNvPr>
          <p:cNvSpPr>
            <a:spLocks noGrp="1" noChangeArrowheads="1"/>
          </p:cNvSpPr>
          <p:nvPr>
            <p:ph type="body" idx="1"/>
          </p:nvPr>
        </p:nvSpPr>
        <p:spPr/>
        <p:txBody>
          <a:bodyPr/>
          <a:lstStyle/>
          <a:p>
            <a:r>
              <a:rPr lang="en-US" altLang="en-US"/>
              <a:t>Image Acquisition</a:t>
            </a:r>
          </a:p>
          <a:p>
            <a:r>
              <a:rPr lang="en-US" altLang="en-US"/>
              <a:t>Digital Image Representation</a:t>
            </a:r>
          </a:p>
          <a:p>
            <a:r>
              <a:rPr lang="en-US" altLang="en-US"/>
              <a:t>Storage Implications and Compression</a:t>
            </a:r>
          </a:p>
          <a:p>
            <a:r>
              <a:rPr lang="en-US" altLang="en-US"/>
              <a:t>Image Processing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7D52A71A-9A10-E2FF-39BE-DD539291CE91}"/>
              </a:ext>
            </a:extLst>
          </p:cNvPr>
          <p:cNvSpPr>
            <a:spLocks noGrp="1" noChangeArrowheads="1"/>
          </p:cNvSpPr>
          <p:nvPr>
            <p:ph type="title"/>
          </p:nvPr>
        </p:nvSpPr>
        <p:spPr>
          <a:xfrm>
            <a:off x="457200" y="0"/>
            <a:ext cx="7772400" cy="1143000"/>
          </a:xfrm>
        </p:spPr>
        <p:txBody>
          <a:bodyPr/>
          <a:lstStyle/>
          <a:p>
            <a:r>
              <a:rPr lang="en-US" altLang="en-US"/>
              <a:t>Charged Coupled Devices</a:t>
            </a:r>
          </a:p>
        </p:txBody>
      </p:sp>
      <p:sp>
        <p:nvSpPr>
          <p:cNvPr id="56322" name="Rectangle 3">
            <a:extLst>
              <a:ext uri="{FF2B5EF4-FFF2-40B4-BE49-F238E27FC236}">
                <a16:creationId xmlns:a16="http://schemas.microsoft.com/office/drawing/2014/main" id="{8A34F63F-DA7A-391A-8A36-D4C0361A16BA}"/>
              </a:ext>
            </a:extLst>
          </p:cNvPr>
          <p:cNvSpPr>
            <a:spLocks noGrp="1" noChangeArrowheads="1"/>
          </p:cNvSpPr>
          <p:nvPr>
            <p:ph type="body" idx="1"/>
          </p:nvPr>
        </p:nvSpPr>
        <p:spPr>
          <a:xfrm>
            <a:off x="381000" y="1676400"/>
            <a:ext cx="8178800" cy="4171950"/>
          </a:xfrm>
        </p:spPr>
        <p:txBody>
          <a:bodyPr/>
          <a:lstStyle/>
          <a:p>
            <a:r>
              <a:rPr lang="en-US" altLang="en-US" sz="2800"/>
              <a:t>Invented over 40 years ago</a:t>
            </a:r>
          </a:p>
          <a:p>
            <a:r>
              <a:rPr lang="en-US" altLang="en-US" sz="2800"/>
              <a:t>Consists of a 2D array of transistors and capacitors (pixels) that are very sensitive to light</a:t>
            </a:r>
          </a:p>
          <a:p>
            <a:r>
              <a:rPr lang="en-US" altLang="en-US" sz="2800"/>
              <a:t>Photons hit the array which creates and stores electrical charges proportional to intensity of the light</a:t>
            </a:r>
          </a:p>
          <a:p>
            <a:r>
              <a:rPr lang="en-US" altLang="en-US" sz="2800"/>
              <a:t>The values for each pixel are then converted to binary numbers and stored in memory in the camera/computer</a:t>
            </a:r>
          </a:p>
          <a:p>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DAFE2D71-7893-C82C-AFD4-11F5CBB702D7}"/>
              </a:ext>
            </a:extLst>
          </p:cNvPr>
          <p:cNvSpPr>
            <a:spLocks noGrp="1" noChangeArrowheads="1"/>
          </p:cNvSpPr>
          <p:nvPr>
            <p:ph type="title"/>
          </p:nvPr>
        </p:nvSpPr>
        <p:spPr/>
        <p:txBody>
          <a:bodyPr/>
          <a:lstStyle/>
          <a:p>
            <a:r>
              <a:rPr lang="en-US" altLang="en-US"/>
              <a:t>CCDs Continued</a:t>
            </a:r>
          </a:p>
        </p:txBody>
      </p:sp>
      <p:sp>
        <p:nvSpPr>
          <p:cNvPr id="58370" name="Rectangle 3">
            <a:extLst>
              <a:ext uri="{FF2B5EF4-FFF2-40B4-BE49-F238E27FC236}">
                <a16:creationId xmlns:a16="http://schemas.microsoft.com/office/drawing/2014/main" id="{7B03BA19-D46E-043F-4D7C-5778F0C369C3}"/>
              </a:ext>
            </a:extLst>
          </p:cNvPr>
          <p:cNvSpPr>
            <a:spLocks noGrp="1" noChangeArrowheads="1"/>
          </p:cNvSpPr>
          <p:nvPr>
            <p:ph type="body" idx="1"/>
          </p:nvPr>
        </p:nvSpPr>
        <p:spPr/>
        <p:txBody>
          <a:bodyPr/>
          <a:lstStyle/>
          <a:p>
            <a:r>
              <a:rPr lang="en-US" altLang="en-US" sz="2800" dirty="0"/>
              <a:t>Originally used in spy satellites and astronomy applications due to high sensitivity</a:t>
            </a:r>
          </a:p>
          <a:p>
            <a:r>
              <a:rPr lang="en-US" altLang="en-US" sz="2800" dirty="0"/>
              <a:t>Recent popularity for consumer applications has resulted in dramatic cost reduction</a:t>
            </a:r>
          </a:p>
          <a:p>
            <a:r>
              <a:rPr lang="en-US" altLang="en-US" sz="2800" dirty="0"/>
              <a:t>Now used in every type of imaging</a:t>
            </a:r>
          </a:p>
          <a:p>
            <a:r>
              <a:rPr lang="en-US" altLang="en-US" sz="2800" dirty="0"/>
              <a:t>Replacing film in most applications</a:t>
            </a:r>
          </a:p>
          <a:p>
            <a:r>
              <a:rPr lang="en-US" altLang="en-US" sz="2800" dirty="0"/>
              <a:t>Higher equipment cost, lower operational cost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026">
            <a:extLst>
              <a:ext uri="{FF2B5EF4-FFF2-40B4-BE49-F238E27FC236}">
                <a16:creationId xmlns:a16="http://schemas.microsoft.com/office/drawing/2014/main" id="{D20BFFF8-4C17-CD12-557A-99A87F350378}"/>
              </a:ext>
            </a:extLst>
          </p:cNvPr>
          <p:cNvSpPr>
            <a:spLocks noGrp="1" noChangeArrowheads="1"/>
          </p:cNvSpPr>
          <p:nvPr>
            <p:ph type="title"/>
          </p:nvPr>
        </p:nvSpPr>
        <p:spPr/>
        <p:txBody>
          <a:bodyPr/>
          <a:lstStyle/>
          <a:p>
            <a:r>
              <a:rPr lang="en-US" altLang="en-US" sz="3600"/>
              <a:t>	A Charged Coupled Device 				(CCD)</a:t>
            </a:r>
          </a:p>
        </p:txBody>
      </p:sp>
      <p:grpSp>
        <p:nvGrpSpPr>
          <p:cNvPr id="60418" name="Group 1027">
            <a:extLst>
              <a:ext uri="{FF2B5EF4-FFF2-40B4-BE49-F238E27FC236}">
                <a16:creationId xmlns:a16="http://schemas.microsoft.com/office/drawing/2014/main" id="{07C18512-0897-9D83-40F6-832D17475B63}"/>
              </a:ext>
            </a:extLst>
          </p:cNvPr>
          <p:cNvGrpSpPr>
            <a:grpSpLocks noRot="1"/>
          </p:cNvGrpSpPr>
          <p:nvPr/>
        </p:nvGrpSpPr>
        <p:grpSpPr bwMode="auto">
          <a:xfrm>
            <a:off x="3708400" y="2544763"/>
            <a:ext cx="1473200" cy="1768475"/>
            <a:chOff x="0" y="0"/>
            <a:chExt cx="928" cy="1114"/>
          </a:xfrm>
        </p:grpSpPr>
        <p:sp>
          <p:nvSpPr>
            <p:cNvPr id="60423" name="Rectangle 1028">
              <a:extLst>
                <a:ext uri="{FF2B5EF4-FFF2-40B4-BE49-F238E27FC236}">
                  <a16:creationId xmlns:a16="http://schemas.microsoft.com/office/drawing/2014/main" id="{D296F832-1AE0-D754-FAF6-4BA62B1CEC34}"/>
                </a:ext>
              </a:extLst>
            </p:cNvPr>
            <p:cNvSpPr>
              <a:spLocks noChangeArrowheads="1"/>
            </p:cNvSpPr>
            <p:nvPr/>
          </p:nvSpPr>
          <p:spPr bwMode="auto">
            <a:xfrm>
              <a:off x="0" y="0"/>
              <a:ext cx="928" cy="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a:latin typeface="Times New Roman" panose="02020603050405020304" pitchFamily="18" charset="0"/>
                  <a:hlinkClick r:id="rId3"/>
                </a:rPr>
                <a:t>  </a:t>
              </a:r>
              <a:r>
                <a:rPr kumimoji="0" lang="en-US" altLang="en-US" sz="8000">
                  <a:latin typeface="Times New Roman" panose="02020603050405020304" pitchFamily="18" charset="0"/>
                </a:rPr>
                <a:t> </a:t>
              </a:r>
              <a:r>
                <a:rPr kumimoji="0" lang="en-US" altLang="en-US" sz="2400">
                  <a:latin typeface="Times New Roman" panose="02020603050405020304" pitchFamily="18" charset="0"/>
                </a:rPr>
                <a:t>                       </a:t>
              </a:r>
              <a:br>
                <a:rPr kumimoji="0" lang="en-US" altLang="en-US" sz="2400">
                  <a:latin typeface="Times New Roman" panose="02020603050405020304" pitchFamily="18" charset="0"/>
                </a:rPr>
              </a:br>
              <a:endParaRPr kumimoji="0" lang="en-US" altLang="en-US" sz="2400">
                <a:latin typeface="Times New Roman" panose="02020603050405020304" pitchFamily="18" charset="0"/>
              </a:endParaRPr>
            </a:p>
            <a:p>
              <a:pPr>
                <a:spcBef>
                  <a:spcPct val="0"/>
                </a:spcBef>
                <a:buClrTx/>
                <a:buFontTx/>
                <a:buNone/>
              </a:pPr>
              <a:r>
                <a:rPr kumimoji="0" lang="en-US" altLang="en-US" sz="1000">
                  <a:solidFill>
                    <a:srgbClr val="333333"/>
                  </a:solidFill>
                  <a:latin typeface="Times New Roman" panose="02020603050405020304" pitchFamily="18" charset="0"/>
                </a:rPr>
                <a:t>A</a:t>
              </a:r>
              <a:endParaRPr kumimoji="0" lang="en-US" altLang="en-US" sz="2400">
                <a:latin typeface="Times New Roman" panose="02020603050405020304" pitchFamily="18" charset="0"/>
              </a:endParaRPr>
            </a:p>
          </p:txBody>
        </p:sp>
        <p:sp>
          <p:nvSpPr>
            <p:cNvPr id="60424" name="Line 1029">
              <a:extLst>
                <a:ext uri="{FF2B5EF4-FFF2-40B4-BE49-F238E27FC236}">
                  <a16:creationId xmlns:a16="http://schemas.microsoft.com/office/drawing/2014/main" id="{44FE5D6A-0BA1-08A8-35D5-4164CA07E354}"/>
                </a:ext>
              </a:extLst>
            </p:cNvPr>
            <p:cNvSpPr>
              <a:spLocks noChangeShapeType="1"/>
            </p:cNvSpPr>
            <p:nvPr/>
          </p:nvSpPr>
          <p:spPr bwMode="auto">
            <a:xfrm>
              <a:off x="0" y="0"/>
              <a:ext cx="9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5" name="Line 1030">
              <a:extLst>
                <a:ext uri="{FF2B5EF4-FFF2-40B4-BE49-F238E27FC236}">
                  <a16:creationId xmlns:a16="http://schemas.microsoft.com/office/drawing/2014/main" id="{9F8BF03E-4C02-CC2F-6354-475E6EA18CA1}"/>
                </a:ext>
              </a:extLst>
            </p:cNvPr>
            <p:cNvSpPr>
              <a:spLocks noChangeShapeType="1"/>
            </p:cNvSpPr>
            <p:nvPr/>
          </p:nvSpPr>
          <p:spPr bwMode="auto">
            <a:xfrm>
              <a:off x="0" y="1114"/>
              <a:ext cx="9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6" name="Line 1031">
              <a:extLst>
                <a:ext uri="{FF2B5EF4-FFF2-40B4-BE49-F238E27FC236}">
                  <a16:creationId xmlns:a16="http://schemas.microsoft.com/office/drawing/2014/main" id="{9474E1F6-795E-3E91-E9F4-032877F1DDEA}"/>
                </a:ext>
              </a:extLst>
            </p:cNvPr>
            <p:cNvSpPr>
              <a:spLocks noChangeShapeType="1"/>
            </p:cNvSpPr>
            <p:nvPr/>
          </p:nvSpPr>
          <p:spPr bwMode="auto">
            <a:xfrm>
              <a:off x="0" y="0"/>
              <a:ext cx="0" cy="11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7" name="Line 1032">
              <a:extLst>
                <a:ext uri="{FF2B5EF4-FFF2-40B4-BE49-F238E27FC236}">
                  <a16:creationId xmlns:a16="http://schemas.microsoft.com/office/drawing/2014/main" id="{677E0981-26AD-C344-B772-EB223BD3FB95}"/>
                </a:ext>
              </a:extLst>
            </p:cNvPr>
            <p:cNvSpPr>
              <a:spLocks noChangeShapeType="1"/>
            </p:cNvSpPr>
            <p:nvPr/>
          </p:nvSpPr>
          <p:spPr bwMode="auto">
            <a:xfrm>
              <a:off x="928" y="0"/>
              <a:ext cx="0" cy="11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60419" name="Picture 1033" descr="ccd">
            <a:hlinkClick r:id="rId3"/>
            <a:extLst>
              <a:ext uri="{FF2B5EF4-FFF2-40B4-BE49-F238E27FC236}">
                <a16:creationId xmlns:a16="http://schemas.microsoft.com/office/drawing/2014/main" id="{A6B03AFD-D3E3-DE15-D8C1-9A3193B75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057400"/>
            <a:ext cx="4822825"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1034">
            <a:extLst>
              <a:ext uri="{FF2B5EF4-FFF2-40B4-BE49-F238E27FC236}">
                <a16:creationId xmlns:a16="http://schemas.microsoft.com/office/drawing/2014/main" id="{2D3126CB-C505-6C36-754D-1221BC337753}"/>
              </a:ext>
            </a:extLst>
          </p:cNvPr>
          <p:cNvSpPr txBox="1">
            <a:spLocks noChangeArrowheads="1"/>
          </p:cNvSpPr>
          <p:nvPr/>
        </p:nvSpPr>
        <p:spPr bwMode="auto">
          <a:xfrm>
            <a:off x="3810000" y="71628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endParaRPr kumimoji="0" lang="en-US" altLang="en-US" sz="2400">
              <a:latin typeface="Times New Roman" panose="02020603050405020304" pitchFamily="18" charset="0"/>
            </a:endParaRPr>
          </a:p>
        </p:txBody>
      </p:sp>
      <p:sp>
        <p:nvSpPr>
          <p:cNvPr id="60421" name="Text Box 1035">
            <a:extLst>
              <a:ext uri="{FF2B5EF4-FFF2-40B4-BE49-F238E27FC236}">
                <a16:creationId xmlns:a16="http://schemas.microsoft.com/office/drawing/2014/main" id="{A45655AF-BEC0-04F0-E7CC-E5C575121B46}"/>
              </a:ext>
            </a:extLst>
          </p:cNvPr>
          <p:cNvSpPr txBox="1">
            <a:spLocks noChangeArrowheads="1"/>
          </p:cNvSpPr>
          <p:nvPr/>
        </p:nvSpPr>
        <p:spPr bwMode="auto">
          <a:xfrm>
            <a:off x="1143000" y="54102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endParaRPr kumimoji="0" lang="en-US" altLang="en-US" sz="2400">
              <a:latin typeface="Times New Roman" panose="02020603050405020304" pitchFamily="18" charset="0"/>
            </a:endParaRPr>
          </a:p>
        </p:txBody>
      </p:sp>
      <p:sp>
        <p:nvSpPr>
          <p:cNvPr id="60422" name="Text Box 1036">
            <a:extLst>
              <a:ext uri="{FF2B5EF4-FFF2-40B4-BE49-F238E27FC236}">
                <a16:creationId xmlns:a16="http://schemas.microsoft.com/office/drawing/2014/main" id="{95447010-40CA-1A2C-E7D3-A4795F1C69F6}"/>
              </a:ext>
            </a:extLst>
          </p:cNvPr>
          <p:cNvSpPr txBox="1">
            <a:spLocks noChangeArrowheads="1"/>
          </p:cNvSpPr>
          <p:nvPr/>
        </p:nvSpPr>
        <p:spPr bwMode="auto">
          <a:xfrm>
            <a:off x="1295400" y="5257800"/>
            <a:ext cx="670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FontTx/>
              <a:buNone/>
            </a:pPr>
            <a:r>
              <a:rPr kumimoji="0" lang="en-US" altLang="en-US" sz="2400">
                <a:latin typeface="Times New Roman" panose="02020603050405020304" pitchFamily="18" charset="0"/>
              </a:rPr>
              <a:t>Outputs an analog electrical signal that must be sampled and converted to digital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271EB086-FC7C-D799-C558-1FB799E60C7A}"/>
              </a:ext>
            </a:extLst>
          </p:cNvPr>
          <p:cNvSpPr>
            <a:spLocks noGrp="1" noChangeArrowheads="1"/>
          </p:cNvSpPr>
          <p:nvPr>
            <p:ph type="title"/>
          </p:nvPr>
        </p:nvSpPr>
        <p:spPr/>
        <p:txBody>
          <a:bodyPr/>
          <a:lstStyle/>
          <a:p>
            <a:r>
              <a:rPr lang="en-US" altLang="en-US"/>
              <a:t>CMOS Sensor</a:t>
            </a:r>
          </a:p>
        </p:txBody>
      </p:sp>
      <p:sp>
        <p:nvSpPr>
          <p:cNvPr id="62466" name="Rectangle 3">
            <a:extLst>
              <a:ext uri="{FF2B5EF4-FFF2-40B4-BE49-F238E27FC236}">
                <a16:creationId xmlns:a16="http://schemas.microsoft.com/office/drawing/2014/main" id="{D9CDB670-1FF1-CAD0-016E-08B4A1A2D409}"/>
              </a:ext>
            </a:extLst>
          </p:cNvPr>
          <p:cNvSpPr>
            <a:spLocks noGrp="1" noChangeArrowheads="1"/>
          </p:cNvSpPr>
          <p:nvPr>
            <p:ph type="body" idx="1"/>
          </p:nvPr>
        </p:nvSpPr>
        <p:spPr>
          <a:xfrm>
            <a:off x="457200" y="1885950"/>
            <a:ext cx="8178800" cy="3524250"/>
          </a:xfrm>
        </p:spPr>
        <p:txBody>
          <a:bodyPr/>
          <a:lstStyle/>
          <a:p>
            <a:pPr>
              <a:buFont typeface="Monotype Sorts" pitchFamily="2" charset="2"/>
              <a:buNone/>
            </a:pPr>
            <a:endParaRPr lang="en-US" altLang="en-US"/>
          </a:p>
        </p:txBody>
      </p:sp>
      <p:pic>
        <p:nvPicPr>
          <p:cNvPr id="62467" name="Picture 5">
            <a:hlinkClick r:id="rId3"/>
            <a:extLst>
              <a:ext uri="{FF2B5EF4-FFF2-40B4-BE49-F238E27FC236}">
                <a16:creationId xmlns:a16="http://schemas.microsoft.com/office/drawing/2014/main" id="{5313BB45-61F6-B7EC-A385-A9C65017B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752600"/>
            <a:ext cx="434340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6">
            <a:extLst>
              <a:ext uri="{FF2B5EF4-FFF2-40B4-BE49-F238E27FC236}">
                <a16:creationId xmlns:a16="http://schemas.microsoft.com/office/drawing/2014/main" id="{9D10DA74-21D0-F417-7D4D-990CF3F9BF63}"/>
              </a:ext>
            </a:extLst>
          </p:cNvPr>
          <p:cNvSpPr txBox="1">
            <a:spLocks noChangeArrowheads="1"/>
          </p:cNvSpPr>
          <p:nvPr/>
        </p:nvSpPr>
        <p:spPr bwMode="auto">
          <a:xfrm>
            <a:off x="4572000" y="5715000"/>
            <a:ext cx="7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endParaRPr kumimoji="0" lang="en-US" altLang="en-US" sz="2400">
              <a:latin typeface="Times New Roman" panose="02020603050405020304" pitchFamily="18" charset="0"/>
            </a:endParaRPr>
          </a:p>
        </p:txBody>
      </p:sp>
      <p:sp>
        <p:nvSpPr>
          <p:cNvPr id="62469" name="Text Box 7">
            <a:extLst>
              <a:ext uri="{FF2B5EF4-FFF2-40B4-BE49-F238E27FC236}">
                <a16:creationId xmlns:a16="http://schemas.microsoft.com/office/drawing/2014/main" id="{AD888FC6-01EB-B65E-7ECD-1E1758F5BB5A}"/>
              </a:ext>
            </a:extLst>
          </p:cNvPr>
          <p:cNvSpPr txBox="1">
            <a:spLocks noChangeArrowheads="1"/>
          </p:cNvSpPr>
          <p:nvPr/>
        </p:nvSpPr>
        <p:spPr bwMode="auto">
          <a:xfrm>
            <a:off x="1600200" y="56388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kumimoji="0" lang="en-US" altLang="en-US" sz="2400">
                <a:latin typeface="Times New Roman" panose="02020603050405020304" pitchFamily="18" charset="0"/>
              </a:rPr>
              <a:t>Outputs a digital binary signal for every pixel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35085D08-8036-66AE-A274-0BF67C23DE8D}"/>
              </a:ext>
            </a:extLst>
          </p:cNvPr>
          <p:cNvSpPr>
            <a:spLocks noGrp="1" noChangeArrowheads="1"/>
          </p:cNvSpPr>
          <p:nvPr>
            <p:ph type="title"/>
          </p:nvPr>
        </p:nvSpPr>
        <p:spPr/>
        <p:txBody>
          <a:bodyPr/>
          <a:lstStyle/>
          <a:p>
            <a:r>
              <a:rPr lang="en-US" altLang="en-US"/>
              <a:t>Digital Camera Diagram</a:t>
            </a:r>
          </a:p>
        </p:txBody>
      </p:sp>
      <p:sp>
        <p:nvSpPr>
          <p:cNvPr id="64514" name="Content Placeholder 2">
            <a:extLst>
              <a:ext uri="{FF2B5EF4-FFF2-40B4-BE49-F238E27FC236}">
                <a16:creationId xmlns:a16="http://schemas.microsoft.com/office/drawing/2014/main" id="{C9968938-92DF-251E-97F6-97841D71B778}"/>
              </a:ext>
            </a:extLst>
          </p:cNvPr>
          <p:cNvSpPr>
            <a:spLocks noGrp="1" noChangeArrowheads="1"/>
          </p:cNvSpPr>
          <p:nvPr>
            <p:ph idx="1"/>
          </p:nvPr>
        </p:nvSpPr>
        <p:spPr>
          <a:xfrm>
            <a:off x="1828800" y="3486150"/>
            <a:ext cx="8178800" cy="4171950"/>
          </a:xfrm>
        </p:spPr>
        <p:txBody>
          <a:bodyPr/>
          <a:lstStyle/>
          <a:p>
            <a:endParaRPr lang="en-US" altLang="en-US"/>
          </a:p>
        </p:txBody>
      </p:sp>
      <p:sp>
        <p:nvSpPr>
          <p:cNvPr id="64515" name="Rectangle 2">
            <a:extLst>
              <a:ext uri="{FF2B5EF4-FFF2-40B4-BE49-F238E27FC236}">
                <a16:creationId xmlns:a16="http://schemas.microsoft.com/office/drawing/2014/main" id="{A4EBF1F2-708B-9AA4-643B-D5FA4A2DB606}"/>
              </a:ext>
            </a:extLst>
          </p:cNvPr>
          <p:cNvSpPr>
            <a:spLocks noChangeArrowheads="1"/>
          </p:cNvSpPr>
          <p:nvPr/>
        </p:nvSpPr>
        <p:spPr bwMode="auto">
          <a:xfrm>
            <a:off x="137160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kumimoji="0" lang="en-US" altLang="en-US" sz="2400">
              <a:latin typeface="Times New Roman" panose="02020603050405020304" pitchFamily="18" charset="0"/>
            </a:endParaRPr>
          </a:p>
        </p:txBody>
      </p:sp>
      <p:pic>
        <p:nvPicPr>
          <p:cNvPr id="64516" name="Picture 1">
            <a:extLst>
              <a:ext uri="{FF2B5EF4-FFF2-40B4-BE49-F238E27FC236}">
                <a16:creationId xmlns:a16="http://schemas.microsoft.com/office/drawing/2014/main" id="{43AA23F5-8C86-0D8E-85C3-25B1E0DE42F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71600" y="2057400"/>
            <a:ext cx="59436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3">
            <a:extLst>
              <a:ext uri="{FF2B5EF4-FFF2-40B4-BE49-F238E27FC236}">
                <a16:creationId xmlns:a16="http://schemas.microsoft.com/office/drawing/2014/main" id="{2D73B926-1A12-DC3C-2C97-3DCAFDEC1965}"/>
              </a:ext>
            </a:extLst>
          </p:cNvPr>
          <p:cNvSpPr>
            <a:spLocks noChangeArrowheads="1"/>
          </p:cNvSpPr>
          <p:nvPr/>
        </p:nvSpPr>
        <p:spPr bwMode="auto">
          <a:xfrm>
            <a:off x="1371600" y="5905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kumimoji="0" lang="en-US" altLang="en-US" sz="2400">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FAD75585-2C93-C376-5AB3-4887F00502E0}"/>
              </a:ext>
            </a:extLst>
          </p:cNvPr>
          <p:cNvSpPr>
            <a:spLocks noGrp="1" noChangeArrowheads="1"/>
          </p:cNvSpPr>
          <p:nvPr>
            <p:ph type="title"/>
          </p:nvPr>
        </p:nvSpPr>
        <p:spPr>
          <a:xfrm>
            <a:off x="457200" y="304800"/>
            <a:ext cx="7620000" cy="914400"/>
          </a:xfrm>
        </p:spPr>
        <p:txBody>
          <a:bodyPr/>
          <a:lstStyle/>
          <a:p>
            <a:r>
              <a:rPr lang="en-US" altLang="en-US" sz="3200"/>
              <a:t>A Digital Camera has predefined 			Pixels</a:t>
            </a:r>
          </a:p>
        </p:txBody>
      </p:sp>
      <p:sp>
        <p:nvSpPr>
          <p:cNvPr id="65538" name="Rectangle 3">
            <a:extLst>
              <a:ext uri="{FF2B5EF4-FFF2-40B4-BE49-F238E27FC236}">
                <a16:creationId xmlns:a16="http://schemas.microsoft.com/office/drawing/2014/main" id="{2B7BE9A1-D1CB-8CD1-A489-28AABBB5BA43}"/>
              </a:ext>
            </a:extLst>
          </p:cNvPr>
          <p:cNvSpPr>
            <a:spLocks noChangeArrowheads="1"/>
          </p:cNvSpPr>
          <p:nvPr/>
        </p:nvSpPr>
        <p:spPr bwMode="auto">
          <a:xfrm>
            <a:off x="1066800" y="2438400"/>
            <a:ext cx="1981200" cy="2286000"/>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kumimoji="0" lang="en-US" altLang="en-US" sz="2400">
              <a:latin typeface="Times New Roman" panose="02020603050405020304" pitchFamily="18" charset="0"/>
            </a:endParaRPr>
          </a:p>
        </p:txBody>
      </p:sp>
      <p:graphicFrame>
        <p:nvGraphicFramePr>
          <p:cNvPr id="65539" name="Object 4">
            <a:extLst>
              <a:ext uri="{FF2B5EF4-FFF2-40B4-BE49-F238E27FC236}">
                <a16:creationId xmlns:a16="http://schemas.microsoft.com/office/drawing/2014/main" id="{188135E1-9242-2024-291F-F0E0C7427CA3}"/>
              </a:ext>
            </a:extLst>
          </p:cNvPr>
          <p:cNvGraphicFramePr>
            <a:graphicFrameLocks noChangeAspect="1"/>
          </p:cNvGraphicFramePr>
          <p:nvPr/>
        </p:nvGraphicFramePr>
        <p:xfrm>
          <a:off x="1143000" y="2286000"/>
          <a:ext cx="1884363" cy="2514600"/>
        </p:xfrm>
        <a:graphic>
          <a:graphicData uri="http://schemas.openxmlformats.org/presentationml/2006/ole">
            <mc:AlternateContent xmlns:mc="http://schemas.openxmlformats.org/markup-compatibility/2006">
              <mc:Choice xmlns:v="urn:schemas-microsoft-com:vml" Requires="v">
                <p:oleObj name="Image" r:id="rId3" imgW="4064000" imgH="5422900" progId="Photoshop.Image.4">
                  <p:embed/>
                </p:oleObj>
              </mc:Choice>
              <mc:Fallback>
                <p:oleObj name="Image" r:id="rId3" imgW="4064000" imgH="5422900" progId="Photoshop.Image.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86000"/>
                        <a:ext cx="188436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5540" name="Line 5">
            <a:extLst>
              <a:ext uri="{FF2B5EF4-FFF2-40B4-BE49-F238E27FC236}">
                <a16:creationId xmlns:a16="http://schemas.microsoft.com/office/drawing/2014/main" id="{9BEB84AE-BA92-8F7D-548C-E37B9D3FD6E2}"/>
              </a:ext>
            </a:extLst>
          </p:cNvPr>
          <p:cNvSpPr>
            <a:spLocks noChangeShapeType="1"/>
          </p:cNvSpPr>
          <p:nvPr/>
        </p:nvSpPr>
        <p:spPr bwMode="auto">
          <a:xfrm>
            <a:off x="1066800" y="2667000"/>
            <a:ext cx="1981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1" name="Line 6">
            <a:extLst>
              <a:ext uri="{FF2B5EF4-FFF2-40B4-BE49-F238E27FC236}">
                <a16:creationId xmlns:a16="http://schemas.microsoft.com/office/drawing/2014/main" id="{F353017A-B9F5-2FC4-450C-EF857FC0A29D}"/>
              </a:ext>
            </a:extLst>
          </p:cNvPr>
          <p:cNvSpPr>
            <a:spLocks noChangeShapeType="1"/>
          </p:cNvSpPr>
          <p:nvPr/>
        </p:nvSpPr>
        <p:spPr bwMode="auto">
          <a:xfrm>
            <a:off x="1066800" y="2895600"/>
            <a:ext cx="1981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2" name="Line 7">
            <a:extLst>
              <a:ext uri="{FF2B5EF4-FFF2-40B4-BE49-F238E27FC236}">
                <a16:creationId xmlns:a16="http://schemas.microsoft.com/office/drawing/2014/main" id="{8CD1E084-E4B5-4D85-CAEB-686292A77A91}"/>
              </a:ext>
            </a:extLst>
          </p:cNvPr>
          <p:cNvSpPr>
            <a:spLocks noChangeShapeType="1"/>
          </p:cNvSpPr>
          <p:nvPr/>
        </p:nvSpPr>
        <p:spPr bwMode="auto">
          <a:xfrm>
            <a:off x="1066800" y="3124200"/>
            <a:ext cx="1981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3" name="Line 8">
            <a:extLst>
              <a:ext uri="{FF2B5EF4-FFF2-40B4-BE49-F238E27FC236}">
                <a16:creationId xmlns:a16="http://schemas.microsoft.com/office/drawing/2014/main" id="{1B9692B1-3FEC-E54D-A70A-D6F9D9AC761F}"/>
              </a:ext>
            </a:extLst>
          </p:cNvPr>
          <p:cNvSpPr>
            <a:spLocks noChangeShapeType="1"/>
          </p:cNvSpPr>
          <p:nvPr/>
        </p:nvSpPr>
        <p:spPr bwMode="auto">
          <a:xfrm>
            <a:off x="1066800" y="3352800"/>
            <a:ext cx="1981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4" name="Line 9">
            <a:extLst>
              <a:ext uri="{FF2B5EF4-FFF2-40B4-BE49-F238E27FC236}">
                <a16:creationId xmlns:a16="http://schemas.microsoft.com/office/drawing/2014/main" id="{AF872CFF-50C7-0AA5-88CB-FC4DABBC6E71}"/>
              </a:ext>
            </a:extLst>
          </p:cNvPr>
          <p:cNvSpPr>
            <a:spLocks noChangeShapeType="1"/>
          </p:cNvSpPr>
          <p:nvPr/>
        </p:nvSpPr>
        <p:spPr bwMode="auto">
          <a:xfrm>
            <a:off x="1066800" y="3581400"/>
            <a:ext cx="1981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5" name="Line 10">
            <a:extLst>
              <a:ext uri="{FF2B5EF4-FFF2-40B4-BE49-F238E27FC236}">
                <a16:creationId xmlns:a16="http://schemas.microsoft.com/office/drawing/2014/main" id="{B3FC0CEF-3489-F482-6AEF-7E15B63D54F7}"/>
              </a:ext>
            </a:extLst>
          </p:cNvPr>
          <p:cNvSpPr>
            <a:spLocks noChangeShapeType="1"/>
          </p:cNvSpPr>
          <p:nvPr/>
        </p:nvSpPr>
        <p:spPr bwMode="auto">
          <a:xfrm>
            <a:off x="1066800" y="3810000"/>
            <a:ext cx="1981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6" name="Line 11">
            <a:extLst>
              <a:ext uri="{FF2B5EF4-FFF2-40B4-BE49-F238E27FC236}">
                <a16:creationId xmlns:a16="http://schemas.microsoft.com/office/drawing/2014/main" id="{5D53F083-DEB3-DD01-8355-A0F667539D51}"/>
              </a:ext>
            </a:extLst>
          </p:cNvPr>
          <p:cNvSpPr>
            <a:spLocks noChangeShapeType="1"/>
          </p:cNvSpPr>
          <p:nvPr/>
        </p:nvSpPr>
        <p:spPr bwMode="auto">
          <a:xfrm>
            <a:off x="1066800" y="4038600"/>
            <a:ext cx="1981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7" name="Line 12">
            <a:extLst>
              <a:ext uri="{FF2B5EF4-FFF2-40B4-BE49-F238E27FC236}">
                <a16:creationId xmlns:a16="http://schemas.microsoft.com/office/drawing/2014/main" id="{D886AC37-C502-8ADC-9A9C-DA7D2B793C4C}"/>
              </a:ext>
            </a:extLst>
          </p:cNvPr>
          <p:cNvSpPr>
            <a:spLocks noChangeShapeType="1"/>
          </p:cNvSpPr>
          <p:nvPr/>
        </p:nvSpPr>
        <p:spPr bwMode="auto">
          <a:xfrm>
            <a:off x="1066800" y="4267200"/>
            <a:ext cx="1981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8" name="Line 13">
            <a:extLst>
              <a:ext uri="{FF2B5EF4-FFF2-40B4-BE49-F238E27FC236}">
                <a16:creationId xmlns:a16="http://schemas.microsoft.com/office/drawing/2014/main" id="{5A7E37C1-3CD9-6363-4162-B89D881682D8}"/>
              </a:ext>
            </a:extLst>
          </p:cNvPr>
          <p:cNvSpPr>
            <a:spLocks noChangeShapeType="1"/>
          </p:cNvSpPr>
          <p:nvPr/>
        </p:nvSpPr>
        <p:spPr bwMode="auto">
          <a:xfrm>
            <a:off x="1066800" y="4495800"/>
            <a:ext cx="1981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9" name="Line 14">
            <a:extLst>
              <a:ext uri="{FF2B5EF4-FFF2-40B4-BE49-F238E27FC236}">
                <a16:creationId xmlns:a16="http://schemas.microsoft.com/office/drawing/2014/main" id="{78D364F1-8E17-AEA1-86B6-9DFFDD05D413}"/>
              </a:ext>
            </a:extLst>
          </p:cNvPr>
          <p:cNvSpPr>
            <a:spLocks noChangeShapeType="1"/>
          </p:cNvSpPr>
          <p:nvPr/>
        </p:nvSpPr>
        <p:spPr bwMode="auto">
          <a:xfrm>
            <a:off x="1219200" y="2438400"/>
            <a:ext cx="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0" name="Line 15">
            <a:extLst>
              <a:ext uri="{FF2B5EF4-FFF2-40B4-BE49-F238E27FC236}">
                <a16:creationId xmlns:a16="http://schemas.microsoft.com/office/drawing/2014/main" id="{4EAEEF7A-30D0-38C0-BDCA-1D42132DD87C}"/>
              </a:ext>
            </a:extLst>
          </p:cNvPr>
          <p:cNvSpPr>
            <a:spLocks noChangeShapeType="1"/>
          </p:cNvSpPr>
          <p:nvPr/>
        </p:nvSpPr>
        <p:spPr bwMode="auto">
          <a:xfrm>
            <a:off x="1371600" y="2438400"/>
            <a:ext cx="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1" name="Line 16">
            <a:extLst>
              <a:ext uri="{FF2B5EF4-FFF2-40B4-BE49-F238E27FC236}">
                <a16:creationId xmlns:a16="http://schemas.microsoft.com/office/drawing/2014/main" id="{2C79A440-1C8B-7A64-B974-D67D17CB2EF9}"/>
              </a:ext>
            </a:extLst>
          </p:cNvPr>
          <p:cNvSpPr>
            <a:spLocks noChangeShapeType="1"/>
          </p:cNvSpPr>
          <p:nvPr/>
        </p:nvSpPr>
        <p:spPr bwMode="auto">
          <a:xfrm>
            <a:off x="1524000" y="2438400"/>
            <a:ext cx="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2" name="Line 17">
            <a:extLst>
              <a:ext uri="{FF2B5EF4-FFF2-40B4-BE49-F238E27FC236}">
                <a16:creationId xmlns:a16="http://schemas.microsoft.com/office/drawing/2014/main" id="{4E1F6DB7-18E4-7DE9-A364-B80318B88A13}"/>
              </a:ext>
            </a:extLst>
          </p:cNvPr>
          <p:cNvSpPr>
            <a:spLocks noChangeShapeType="1"/>
          </p:cNvSpPr>
          <p:nvPr/>
        </p:nvSpPr>
        <p:spPr bwMode="auto">
          <a:xfrm>
            <a:off x="1676400" y="2438400"/>
            <a:ext cx="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3" name="Line 18">
            <a:extLst>
              <a:ext uri="{FF2B5EF4-FFF2-40B4-BE49-F238E27FC236}">
                <a16:creationId xmlns:a16="http://schemas.microsoft.com/office/drawing/2014/main" id="{2221DF2A-444A-53CC-40BE-309FA02A1CA4}"/>
              </a:ext>
            </a:extLst>
          </p:cNvPr>
          <p:cNvSpPr>
            <a:spLocks noChangeShapeType="1"/>
          </p:cNvSpPr>
          <p:nvPr/>
        </p:nvSpPr>
        <p:spPr bwMode="auto">
          <a:xfrm>
            <a:off x="1828800" y="2438400"/>
            <a:ext cx="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4" name="Line 19">
            <a:extLst>
              <a:ext uri="{FF2B5EF4-FFF2-40B4-BE49-F238E27FC236}">
                <a16:creationId xmlns:a16="http://schemas.microsoft.com/office/drawing/2014/main" id="{E8A304EF-F510-3659-633F-D62A27C406E8}"/>
              </a:ext>
            </a:extLst>
          </p:cNvPr>
          <p:cNvSpPr>
            <a:spLocks noChangeShapeType="1"/>
          </p:cNvSpPr>
          <p:nvPr/>
        </p:nvSpPr>
        <p:spPr bwMode="auto">
          <a:xfrm>
            <a:off x="1981200" y="2438400"/>
            <a:ext cx="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5" name="Line 20">
            <a:extLst>
              <a:ext uri="{FF2B5EF4-FFF2-40B4-BE49-F238E27FC236}">
                <a16:creationId xmlns:a16="http://schemas.microsoft.com/office/drawing/2014/main" id="{17D17FD1-F8DA-4759-D34F-9A48C25652AC}"/>
              </a:ext>
            </a:extLst>
          </p:cNvPr>
          <p:cNvSpPr>
            <a:spLocks noChangeShapeType="1"/>
          </p:cNvSpPr>
          <p:nvPr/>
        </p:nvSpPr>
        <p:spPr bwMode="auto">
          <a:xfrm>
            <a:off x="2133600" y="2438400"/>
            <a:ext cx="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6" name="Line 21">
            <a:extLst>
              <a:ext uri="{FF2B5EF4-FFF2-40B4-BE49-F238E27FC236}">
                <a16:creationId xmlns:a16="http://schemas.microsoft.com/office/drawing/2014/main" id="{B12020C8-C0E4-3061-A88B-977536D7BB59}"/>
              </a:ext>
            </a:extLst>
          </p:cNvPr>
          <p:cNvSpPr>
            <a:spLocks noChangeShapeType="1"/>
          </p:cNvSpPr>
          <p:nvPr/>
        </p:nvSpPr>
        <p:spPr bwMode="auto">
          <a:xfrm>
            <a:off x="2286000" y="2438400"/>
            <a:ext cx="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7" name="Line 22">
            <a:extLst>
              <a:ext uri="{FF2B5EF4-FFF2-40B4-BE49-F238E27FC236}">
                <a16:creationId xmlns:a16="http://schemas.microsoft.com/office/drawing/2014/main" id="{C8ED8895-B8DA-9EE7-EB8F-85A9E7F07433}"/>
              </a:ext>
            </a:extLst>
          </p:cNvPr>
          <p:cNvSpPr>
            <a:spLocks noChangeShapeType="1"/>
          </p:cNvSpPr>
          <p:nvPr/>
        </p:nvSpPr>
        <p:spPr bwMode="auto">
          <a:xfrm>
            <a:off x="2438400" y="2438400"/>
            <a:ext cx="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8" name="Line 23">
            <a:extLst>
              <a:ext uri="{FF2B5EF4-FFF2-40B4-BE49-F238E27FC236}">
                <a16:creationId xmlns:a16="http://schemas.microsoft.com/office/drawing/2014/main" id="{816B7D7B-7EC7-EF99-A0B4-3BA12289EF8C}"/>
              </a:ext>
            </a:extLst>
          </p:cNvPr>
          <p:cNvSpPr>
            <a:spLocks noChangeShapeType="1"/>
          </p:cNvSpPr>
          <p:nvPr/>
        </p:nvSpPr>
        <p:spPr bwMode="auto">
          <a:xfrm>
            <a:off x="2590800" y="2438400"/>
            <a:ext cx="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9" name="Line 24">
            <a:extLst>
              <a:ext uri="{FF2B5EF4-FFF2-40B4-BE49-F238E27FC236}">
                <a16:creationId xmlns:a16="http://schemas.microsoft.com/office/drawing/2014/main" id="{2BE546C6-B9C4-3E1C-281A-8F6105FD450F}"/>
              </a:ext>
            </a:extLst>
          </p:cNvPr>
          <p:cNvSpPr>
            <a:spLocks noChangeShapeType="1"/>
          </p:cNvSpPr>
          <p:nvPr/>
        </p:nvSpPr>
        <p:spPr bwMode="auto">
          <a:xfrm>
            <a:off x="2743200" y="2438400"/>
            <a:ext cx="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0" name="Line 25">
            <a:extLst>
              <a:ext uri="{FF2B5EF4-FFF2-40B4-BE49-F238E27FC236}">
                <a16:creationId xmlns:a16="http://schemas.microsoft.com/office/drawing/2014/main" id="{8EE4D83E-436F-D98F-2911-C04B5BA2137E}"/>
              </a:ext>
            </a:extLst>
          </p:cNvPr>
          <p:cNvSpPr>
            <a:spLocks noChangeShapeType="1"/>
          </p:cNvSpPr>
          <p:nvPr/>
        </p:nvSpPr>
        <p:spPr bwMode="auto">
          <a:xfrm flipH="1">
            <a:off x="2895600" y="2438400"/>
            <a:ext cx="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8" name="Rectangle 26">
            <a:extLst>
              <a:ext uri="{FF2B5EF4-FFF2-40B4-BE49-F238E27FC236}">
                <a16:creationId xmlns:a16="http://schemas.microsoft.com/office/drawing/2014/main" id="{D756A6C8-4FFC-8F49-C03D-14046774DEBB}"/>
              </a:ext>
            </a:extLst>
          </p:cNvPr>
          <p:cNvSpPr>
            <a:spLocks noChangeArrowheads="1"/>
          </p:cNvSpPr>
          <p:nvPr/>
        </p:nvSpPr>
        <p:spPr bwMode="auto">
          <a:xfrm>
            <a:off x="228600" y="5486400"/>
            <a:ext cx="3886200" cy="1371600"/>
          </a:xfrm>
          <a:prstGeom prst="rect">
            <a:avLst/>
          </a:prstGeom>
          <a:solidFill>
            <a:srgbClr val="00FFFF"/>
          </a:solidFill>
          <a:ln w="12700">
            <a:solidFill>
              <a:schemeClr val="tx1"/>
            </a:solidFill>
            <a:miter lim="800000"/>
            <a:headEnd/>
            <a:tailEnd/>
          </a:ln>
        </p:spPr>
        <p:txBody>
          <a:bodyPr wrap="none" anchor="ct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kumimoji="0" lang="en-US" altLang="en-US" sz="2000" b="1">
                <a:latin typeface="Times" pitchFamily="2" charset="0"/>
              </a:rPr>
              <a:t>Image is projected onto Camera</a:t>
            </a:r>
            <a:r>
              <a:rPr kumimoji="0" lang="ja-JP" altLang="en-US" sz="2000" b="1"/>
              <a:t>’</a:t>
            </a:r>
            <a:r>
              <a:rPr kumimoji="0" lang="en-US" altLang="ja-JP" sz="2000" b="1">
                <a:latin typeface="Times" pitchFamily="2" charset="0"/>
              </a:rPr>
              <a:t>s </a:t>
            </a:r>
          </a:p>
          <a:p>
            <a:pPr algn="ctr">
              <a:spcBef>
                <a:spcPct val="0"/>
              </a:spcBef>
              <a:buClrTx/>
              <a:buFontTx/>
              <a:buNone/>
            </a:pPr>
            <a:r>
              <a:rPr kumimoji="0" lang="en-US" altLang="ja-JP" sz="2000" b="1">
                <a:latin typeface="Times" pitchFamily="2" charset="0"/>
              </a:rPr>
              <a:t>sensor</a:t>
            </a:r>
          </a:p>
          <a:p>
            <a:pPr algn="ctr">
              <a:spcBef>
                <a:spcPct val="0"/>
              </a:spcBef>
              <a:buClrTx/>
              <a:buFontTx/>
              <a:buNone/>
            </a:pPr>
            <a:r>
              <a:rPr kumimoji="0" lang="en-US" altLang="en-US" sz="2000" b="1">
                <a:latin typeface="Times" pitchFamily="2" charset="0"/>
              </a:rPr>
              <a:t>by camera lens</a:t>
            </a:r>
          </a:p>
        </p:txBody>
      </p:sp>
      <p:sp>
        <p:nvSpPr>
          <p:cNvPr id="65562" name="Line 27">
            <a:extLst>
              <a:ext uri="{FF2B5EF4-FFF2-40B4-BE49-F238E27FC236}">
                <a16:creationId xmlns:a16="http://schemas.microsoft.com/office/drawing/2014/main" id="{9C1EF6B6-0DE8-DD39-BB26-24A26F806186}"/>
              </a:ext>
            </a:extLst>
          </p:cNvPr>
          <p:cNvSpPr>
            <a:spLocks noChangeShapeType="1"/>
          </p:cNvSpPr>
          <p:nvPr/>
        </p:nvSpPr>
        <p:spPr bwMode="auto">
          <a:xfrm flipV="1">
            <a:off x="2057400" y="4724400"/>
            <a:ext cx="0" cy="762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0" name="Rectangle 28">
            <a:extLst>
              <a:ext uri="{FF2B5EF4-FFF2-40B4-BE49-F238E27FC236}">
                <a16:creationId xmlns:a16="http://schemas.microsoft.com/office/drawing/2014/main" id="{593EBEF0-AF41-A5FA-4141-DD416F1108DC}"/>
              </a:ext>
            </a:extLst>
          </p:cNvPr>
          <p:cNvSpPr>
            <a:spLocks noChangeArrowheads="1"/>
          </p:cNvSpPr>
          <p:nvPr/>
        </p:nvSpPr>
        <p:spPr bwMode="auto">
          <a:xfrm>
            <a:off x="4419600" y="5486400"/>
            <a:ext cx="4419600" cy="1371600"/>
          </a:xfrm>
          <a:prstGeom prst="rect">
            <a:avLst/>
          </a:prstGeom>
          <a:solidFill>
            <a:srgbClr val="00FFFF"/>
          </a:solidFill>
          <a:ln w="12700">
            <a:solidFill>
              <a:schemeClr val="tx1"/>
            </a:solidFill>
            <a:miter lim="800000"/>
            <a:headEnd/>
            <a:tailEnd/>
          </a:ln>
        </p:spPr>
        <p:txBody>
          <a:bodyPr wrap="none" anchor="ct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kumimoji="0" lang="en-US" altLang="en-US" sz="2000" b="1">
                <a:latin typeface="Times" pitchFamily="2" charset="0"/>
              </a:rPr>
              <a:t>Sensor consists of an array of</a:t>
            </a:r>
          </a:p>
          <a:p>
            <a:pPr algn="ctr">
              <a:spcBef>
                <a:spcPct val="0"/>
              </a:spcBef>
              <a:buClrTx/>
              <a:buFontTx/>
              <a:buNone/>
            </a:pPr>
            <a:r>
              <a:rPr kumimoji="0" lang="en-US" altLang="en-US" sz="2000" b="1">
                <a:latin typeface="Times" pitchFamily="2" charset="0"/>
              </a:rPr>
              <a:t>Millions of light sensitive transistors </a:t>
            </a:r>
          </a:p>
          <a:p>
            <a:pPr algn="ctr">
              <a:spcBef>
                <a:spcPct val="0"/>
              </a:spcBef>
              <a:buClrTx/>
              <a:buFontTx/>
              <a:buNone/>
            </a:pPr>
            <a:r>
              <a:rPr kumimoji="0" lang="en-US" altLang="en-US" sz="2000" b="1">
                <a:latin typeface="Times" pitchFamily="2" charset="0"/>
              </a:rPr>
              <a:t>and capacitors</a:t>
            </a:r>
          </a:p>
        </p:txBody>
      </p:sp>
      <p:sp>
        <p:nvSpPr>
          <p:cNvPr id="49181" name="Rectangle 29">
            <a:extLst>
              <a:ext uri="{FF2B5EF4-FFF2-40B4-BE49-F238E27FC236}">
                <a16:creationId xmlns:a16="http://schemas.microsoft.com/office/drawing/2014/main" id="{E0C49A48-A1D0-EC1E-A7D9-53404A31754F}"/>
              </a:ext>
            </a:extLst>
          </p:cNvPr>
          <p:cNvSpPr>
            <a:spLocks noChangeArrowheads="1"/>
          </p:cNvSpPr>
          <p:nvPr/>
        </p:nvSpPr>
        <p:spPr bwMode="auto">
          <a:xfrm>
            <a:off x="4343400" y="2590800"/>
            <a:ext cx="4038600" cy="1524000"/>
          </a:xfrm>
          <a:prstGeom prst="rect">
            <a:avLst/>
          </a:prstGeom>
          <a:solidFill>
            <a:srgbClr val="00FFFF"/>
          </a:solidFill>
          <a:ln w="12700">
            <a:solidFill>
              <a:schemeClr val="tx1"/>
            </a:solidFill>
            <a:miter lim="800000"/>
            <a:headEnd/>
            <a:tailEnd/>
          </a:ln>
        </p:spPr>
        <p:txBody>
          <a:bodyPr wrap="none" anchor="ct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kumimoji="0" lang="en-US" altLang="en-US" sz="2400">
                <a:latin typeface="Times" pitchFamily="2" charset="0"/>
              </a:rPr>
              <a:t>Each pixel is then assigned a</a:t>
            </a:r>
          </a:p>
          <a:p>
            <a:pPr algn="ctr">
              <a:spcBef>
                <a:spcPct val="0"/>
              </a:spcBef>
              <a:buClrTx/>
              <a:buFontTx/>
              <a:buNone/>
            </a:pPr>
            <a:r>
              <a:rPr kumimoji="0" lang="en-US" altLang="en-US" sz="2400">
                <a:latin typeface="Times" pitchFamily="2" charset="0"/>
              </a:rPr>
              <a:t>numeric value in binary</a:t>
            </a:r>
          </a:p>
          <a:p>
            <a:pPr algn="ctr">
              <a:spcBef>
                <a:spcPct val="0"/>
              </a:spcBef>
              <a:buClrTx/>
              <a:buFontTx/>
              <a:buNone/>
            </a:pPr>
            <a:r>
              <a:rPr kumimoji="0" lang="en-US" altLang="en-US" sz="2400">
                <a:latin typeface="Times" pitchFamily="2" charset="0"/>
              </a:rPr>
              <a:t>which corresponds to color and </a:t>
            </a:r>
          </a:p>
          <a:p>
            <a:pPr algn="ctr">
              <a:spcBef>
                <a:spcPct val="0"/>
              </a:spcBef>
              <a:buClrTx/>
              <a:buFontTx/>
              <a:buNone/>
            </a:pPr>
            <a:r>
              <a:rPr kumimoji="0" lang="en-US" altLang="en-US" sz="2400">
                <a:latin typeface="Times" pitchFamily="2" charset="0"/>
              </a:rPr>
              <a:t>luminence</a:t>
            </a:r>
          </a:p>
        </p:txBody>
      </p:sp>
      <p:sp>
        <p:nvSpPr>
          <p:cNvPr id="65565" name="Line 30">
            <a:extLst>
              <a:ext uri="{FF2B5EF4-FFF2-40B4-BE49-F238E27FC236}">
                <a16:creationId xmlns:a16="http://schemas.microsoft.com/office/drawing/2014/main" id="{DAACB636-D281-1B3A-0F01-0C052FD54293}"/>
              </a:ext>
            </a:extLst>
          </p:cNvPr>
          <p:cNvSpPr>
            <a:spLocks noChangeShapeType="1"/>
          </p:cNvSpPr>
          <p:nvPr/>
        </p:nvSpPr>
        <p:spPr bwMode="auto">
          <a:xfrm>
            <a:off x="3048000" y="3200400"/>
            <a:ext cx="1295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78"/>
                                        </p:tgtEl>
                                        <p:attrNameLst>
                                          <p:attrName>style.visibility</p:attrName>
                                        </p:attrNameLst>
                                      </p:cBhvr>
                                      <p:to>
                                        <p:strVal val="visible"/>
                                      </p:to>
                                    </p:set>
                                    <p:anim calcmode="lin" valueType="num">
                                      <p:cBhvr additive="base">
                                        <p:cTn id="7" dur="500" fill="hold"/>
                                        <p:tgtEl>
                                          <p:spTgt spid="49178"/>
                                        </p:tgtEl>
                                        <p:attrNameLst>
                                          <p:attrName>ppt_x</p:attrName>
                                        </p:attrNameLst>
                                      </p:cBhvr>
                                      <p:tavLst>
                                        <p:tav tm="0">
                                          <p:val>
                                            <p:strVal val="0-#ppt_w/2"/>
                                          </p:val>
                                        </p:tav>
                                        <p:tav tm="100000">
                                          <p:val>
                                            <p:strVal val="#ppt_x"/>
                                          </p:val>
                                        </p:tav>
                                      </p:tavLst>
                                    </p:anim>
                                    <p:anim calcmode="lin" valueType="num">
                                      <p:cBhvr additive="base">
                                        <p:cTn id="8" dur="500" fill="hold"/>
                                        <p:tgtEl>
                                          <p:spTgt spid="491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80"/>
                                        </p:tgtEl>
                                        <p:attrNameLst>
                                          <p:attrName>style.visibility</p:attrName>
                                        </p:attrNameLst>
                                      </p:cBhvr>
                                      <p:to>
                                        <p:strVal val="visible"/>
                                      </p:to>
                                    </p:set>
                                    <p:anim calcmode="lin" valueType="num">
                                      <p:cBhvr additive="base">
                                        <p:cTn id="13" dur="500" fill="hold"/>
                                        <p:tgtEl>
                                          <p:spTgt spid="49180"/>
                                        </p:tgtEl>
                                        <p:attrNameLst>
                                          <p:attrName>ppt_x</p:attrName>
                                        </p:attrNameLst>
                                      </p:cBhvr>
                                      <p:tavLst>
                                        <p:tav tm="0">
                                          <p:val>
                                            <p:strVal val="0-#ppt_w/2"/>
                                          </p:val>
                                        </p:tav>
                                        <p:tav tm="100000">
                                          <p:val>
                                            <p:strVal val="#ppt_x"/>
                                          </p:val>
                                        </p:tav>
                                      </p:tavLst>
                                    </p:anim>
                                    <p:anim calcmode="lin" valueType="num">
                                      <p:cBhvr additive="base">
                                        <p:cTn id="14" dur="500" fill="hold"/>
                                        <p:tgtEl>
                                          <p:spTgt spid="4918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81"/>
                                        </p:tgtEl>
                                        <p:attrNameLst>
                                          <p:attrName>style.visibility</p:attrName>
                                        </p:attrNameLst>
                                      </p:cBhvr>
                                      <p:to>
                                        <p:strVal val="visible"/>
                                      </p:to>
                                    </p:set>
                                    <p:anim calcmode="lin" valueType="num">
                                      <p:cBhvr additive="base">
                                        <p:cTn id="19" dur="500" fill="hold"/>
                                        <p:tgtEl>
                                          <p:spTgt spid="49181"/>
                                        </p:tgtEl>
                                        <p:attrNameLst>
                                          <p:attrName>ppt_x</p:attrName>
                                        </p:attrNameLst>
                                      </p:cBhvr>
                                      <p:tavLst>
                                        <p:tav tm="0">
                                          <p:val>
                                            <p:strVal val="0-#ppt_w/2"/>
                                          </p:val>
                                        </p:tav>
                                        <p:tav tm="100000">
                                          <p:val>
                                            <p:strVal val="#ppt_x"/>
                                          </p:val>
                                        </p:tav>
                                      </p:tavLst>
                                    </p:anim>
                                    <p:anim calcmode="lin" valueType="num">
                                      <p:cBhvr additive="base">
                                        <p:cTn id="20" dur="500" fill="hold"/>
                                        <p:tgtEl>
                                          <p:spTgt spid="49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8" grpId="0" animBg="1" autoUpdateAnimBg="0"/>
      <p:bldP spid="49180" grpId="0" animBg="1" autoUpdateAnimBg="0"/>
      <p:bldP spid="4918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D01F8412-86EC-211E-07A0-1F8F4629D750}"/>
              </a:ext>
            </a:extLst>
          </p:cNvPr>
          <p:cNvSpPr>
            <a:spLocks noGrp="1" noChangeArrowheads="1"/>
          </p:cNvSpPr>
          <p:nvPr>
            <p:ph type="title"/>
          </p:nvPr>
        </p:nvSpPr>
        <p:spPr/>
        <p:txBody>
          <a:bodyPr/>
          <a:lstStyle/>
          <a:p>
            <a:r>
              <a:rPr lang="en-US" altLang="en-US"/>
              <a:t>The Nature of Visible Light</a:t>
            </a:r>
          </a:p>
        </p:txBody>
      </p:sp>
      <p:sp>
        <p:nvSpPr>
          <p:cNvPr id="20482" name="Rectangle 3">
            <a:extLst>
              <a:ext uri="{FF2B5EF4-FFF2-40B4-BE49-F238E27FC236}">
                <a16:creationId xmlns:a16="http://schemas.microsoft.com/office/drawing/2014/main" id="{807216D3-E08B-B8A3-A1F1-CC41EA504532}"/>
              </a:ext>
            </a:extLst>
          </p:cNvPr>
          <p:cNvSpPr>
            <a:spLocks noGrp="1" noChangeArrowheads="1"/>
          </p:cNvSpPr>
          <p:nvPr>
            <p:ph type="body" idx="1"/>
          </p:nvPr>
        </p:nvSpPr>
        <p:spPr/>
        <p:txBody>
          <a:bodyPr/>
          <a:lstStyle/>
          <a:p>
            <a:r>
              <a:rPr lang="en-US" altLang="en-US"/>
              <a:t>A very small part of the total spectrum of electromagnetic waves</a:t>
            </a:r>
          </a:p>
          <a:p>
            <a:r>
              <a:rPr lang="en-US" altLang="en-US"/>
              <a:t>Unlike sound, electromagnetic waves can travel through a vacuum</a:t>
            </a:r>
          </a:p>
          <a:p>
            <a:r>
              <a:rPr lang="en-US" altLang="en-US"/>
              <a:t>They include the categories of Radio, Microwave, and Visible light waves</a:t>
            </a:r>
          </a:p>
          <a:p>
            <a:r>
              <a:rPr lang="en-US" altLang="en-US"/>
              <a:t>They vary in frequency and amplitude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DD43C87E-CF9B-FEBB-13B6-12DC4FFDFF71}"/>
              </a:ext>
            </a:extLst>
          </p:cNvPr>
          <p:cNvSpPr>
            <a:spLocks noGrp="1" noChangeArrowheads="1"/>
          </p:cNvSpPr>
          <p:nvPr>
            <p:ph type="title"/>
          </p:nvPr>
        </p:nvSpPr>
        <p:spPr/>
        <p:txBody>
          <a:bodyPr/>
          <a:lstStyle/>
          <a:p>
            <a:r>
              <a:rPr lang="en-US" altLang="en-US"/>
              <a:t>Image Acquisition Delivery</a:t>
            </a:r>
          </a:p>
        </p:txBody>
      </p:sp>
      <p:sp>
        <p:nvSpPr>
          <p:cNvPr id="67586" name="Rectangle 4">
            <a:extLst>
              <a:ext uri="{FF2B5EF4-FFF2-40B4-BE49-F238E27FC236}">
                <a16:creationId xmlns:a16="http://schemas.microsoft.com/office/drawing/2014/main" id="{9905C5EE-3D49-FD57-EE6C-EA422894C2B1}"/>
              </a:ext>
            </a:extLst>
          </p:cNvPr>
          <p:cNvSpPr>
            <a:spLocks noChangeArrowheads="1"/>
          </p:cNvSpPr>
          <p:nvPr/>
        </p:nvSpPr>
        <p:spPr bwMode="auto">
          <a:xfrm>
            <a:off x="533400" y="3657600"/>
            <a:ext cx="1447800" cy="914400"/>
          </a:xfrm>
          <a:prstGeom prst="rect">
            <a:avLst/>
          </a:prstGeom>
          <a:solidFill>
            <a:srgbClr val="99CCFF"/>
          </a:solidFill>
          <a:ln w="12700">
            <a:solidFill>
              <a:schemeClr val="tx1"/>
            </a:solidFill>
            <a:miter lim="800000"/>
            <a:headEnd/>
            <a:tailEnd/>
          </a:ln>
        </p:spPr>
        <p:txBody>
          <a:bodyPr wrap="none" anchor="ct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kumimoji="0" lang="en-US" altLang="en-US" sz="2400">
                <a:latin typeface="Times" pitchFamily="2" charset="0"/>
              </a:rPr>
              <a:t>CAMERA</a:t>
            </a:r>
          </a:p>
        </p:txBody>
      </p:sp>
      <p:sp>
        <p:nvSpPr>
          <p:cNvPr id="67587" name="Rectangle 5">
            <a:extLst>
              <a:ext uri="{FF2B5EF4-FFF2-40B4-BE49-F238E27FC236}">
                <a16:creationId xmlns:a16="http://schemas.microsoft.com/office/drawing/2014/main" id="{73843114-9F2F-84FA-336D-18491E37320B}"/>
              </a:ext>
            </a:extLst>
          </p:cNvPr>
          <p:cNvSpPr>
            <a:spLocks noChangeArrowheads="1"/>
          </p:cNvSpPr>
          <p:nvPr/>
        </p:nvSpPr>
        <p:spPr bwMode="auto">
          <a:xfrm>
            <a:off x="6477000" y="2895600"/>
            <a:ext cx="1219200" cy="2438400"/>
          </a:xfrm>
          <a:prstGeom prst="rect">
            <a:avLst/>
          </a:prstGeom>
          <a:solidFill>
            <a:srgbClr val="CCFFFF"/>
          </a:solidFill>
          <a:ln w="12700">
            <a:solidFill>
              <a:schemeClr val="tx1"/>
            </a:solidFill>
            <a:miter lim="800000"/>
            <a:headEnd/>
            <a:tailEnd/>
          </a:ln>
        </p:spPr>
        <p:txBody>
          <a:bodyPr wrap="none" anchor="ct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kumimoji="0" lang="en-US" altLang="en-US" sz="2400">
                <a:latin typeface="Times" pitchFamily="2" charset="0"/>
              </a:rPr>
              <a:t>PC </a:t>
            </a:r>
          </a:p>
          <a:p>
            <a:pPr algn="ctr">
              <a:spcBef>
                <a:spcPct val="0"/>
              </a:spcBef>
              <a:buClrTx/>
              <a:buFontTx/>
              <a:buNone/>
            </a:pPr>
            <a:r>
              <a:rPr kumimoji="0" lang="en-US" altLang="en-US" sz="1800">
                <a:latin typeface="Times" pitchFamily="2" charset="0"/>
              </a:rPr>
              <a:t>running</a:t>
            </a:r>
            <a:r>
              <a:rPr kumimoji="0" lang="en-US" altLang="en-US" sz="2400">
                <a:latin typeface="Times" pitchFamily="2" charset="0"/>
              </a:rPr>
              <a:t> </a:t>
            </a:r>
          </a:p>
          <a:p>
            <a:pPr algn="ctr">
              <a:spcBef>
                <a:spcPct val="0"/>
              </a:spcBef>
              <a:buClrTx/>
              <a:buFontTx/>
              <a:buNone/>
            </a:pPr>
            <a:r>
              <a:rPr kumimoji="0" lang="en-US" altLang="en-US" sz="1800">
                <a:latin typeface="Times" pitchFamily="2" charset="0"/>
              </a:rPr>
              <a:t>Photoshop</a:t>
            </a:r>
          </a:p>
          <a:p>
            <a:pPr algn="ctr">
              <a:spcBef>
                <a:spcPct val="0"/>
              </a:spcBef>
              <a:buClrTx/>
              <a:buFontTx/>
              <a:buNone/>
            </a:pPr>
            <a:r>
              <a:rPr kumimoji="0" lang="en-US" altLang="en-US" sz="1800">
                <a:latin typeface="Times" pitchFamily="2" charset="0"/>
              </a:rPr>
              <a:t>Or similar </a:t>
            </a:r>
          </a:p>
          <a:p>
            <a:pPr algn="ctr">
              <a:spcBef>
                <a:spcPct val="0"/>
              </a:spcBef>
              <a:buClrTx/>
              <a:buFontTx/>
              <a:buNone/>
            </a:pPr>
            <a:r>
              <a:rPr kumimoji="0" lang="en-US" altLang="en-US" sz="1800">
                <a:latin typeface="Times" pitchFamily="2" charset="0"/>
              </a:rPr>
              <a:t>program</a:t>
            </a:r>
          </a:p>
        </p:txBody>
      </p:sp>
      <p:sp>
        <p:nvSpPr>
          <p:cNvPr id="67588" name="Oval 6">
            <a:extLst>
              <a:ext uri="{FF2B5EF4-FFF2-40B4-BE49-F238E27FC236}">
                <a16:creationId xmlns:a16="http://schemas.microsoft.com/office/drawing/2014/main" id="{9691702C-489E-346B-6D56-2131B5B618A5}"/>
              </a:ext>
            </a:extLst>
          </p:cNvPr>
          <p:cNvSpPr>
            <a:spLocks noChangeArrowheads="1"/>
          </p:cNvSpPr>
          <p:nvPr/>
        </p:nvSpPr>
        <p:spPr bwMode="auto">
          <a:xfrm>
            <a:off x="3048000" y="3581400"/>
            <a:ext cx="2438400" cy="1371600"/>
          </a:xfrm>
          <a:prstGeom prst="ellipse">
            <a:avLst/>
          </a:prstGeom>
          <a:solidFill>
            <a:srgbClr val="FF99CC"/>
          </a:solidFill>
          <a:ln w="12700">
            <a:solidFill>
              <a:schemeClr val="tx1"/>
            </a:solidFill>
            <a:round/>
            <a:headEnd/>
            <a:tailEnd/>
          </a:ln>
        </p:spPr>
        <p:txBody>
          <a:bodyPr wrap="none" anchor="ct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kumimoji="0" lang="en-US" altLang="en-US" sz="2400">
                <a:latin typeface="Times" pitchFamily="2" charset="0"/>
              </a:rPr>
              <a:t>I/O Interface</a:t>
            </a:r>
          </a:p>
          <a:p>
            <a:pPr algn="ctr">
              <a:spcBef>
                <a:spcPct val="0"/>
              </a:spcBef>
              <a:buClrTx/>
              <a:buFontTx/>
              <a:buNone/>
            </a:pPr>
            <a:r>
              <a:rPr kumimoji="0" lang="en-US" altLang="en-US" sz="2400">
                <a:latin typeface="Times" pitchFamily="2" charset="0"/>
              </a:rPr>
              <a:t>(USB/ Firewire)</a:t>
            </a:r>
          </a:p>
        </p:txBody>
      </p:sp>
      <p:sp>
        <p:nvSpPr>
          <p:cNvPr id="67589" name="Line 8">
            <a:extLst>
              <a:ext uri="{FF2B5EF4-FFF2-40B4-BE49-F238E27FC236}">
                <a16:creationId xmlns:a16="http://schemas.microsoft.com/office/drawing/2014/main" id="{B9F758E4-67AB-E7A1-3141-8D33F3BEEB50}"/>
              </a:ext>
            </a:extLst>
          </p:cNvPr>
          <p:cNvSpPr>
            <a:spLocks noChangeShapeType="1"/>
          </p:cNvSpPr>
          <p:nvPr/>
        </p:nvSpPr>
        <p:spPr bwMode="auto">
          <a:xfrm flipV="1">
            <a:off x="1981200" y="4267200"/>
            <a:ext cx="1143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0" name="Line 9">
            <a:extLst>
              <a:ext uri="{FF2B5EF4-FFF2-40B4-BE49-F238E27FC236}">
                <a16:creationId xmlns:a16="http://schemas.microsoft.com/office/drawing/2014/main" id="{923A1627-1146-C3E4-E6D8-5596C57DF848}"/>
              </a:ext>
            </a:extLst>
          </p:cNvPr>
          <p:cNvSpPr>
            <a:spLocks noChangeShapeType="1"/>
          </p:cNvSpPr>
          <p:nvPr/>
        </p:nvSpPr>
        <p:spPr bwMode="auto">
          <a:xfrm>
            <a:off x="5486400" y="4267200"/>
            <a:ext cx="914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1" name="Oval 10">
            <a:extLst>
              <a:ext uri="{FF2B5EF4-FFF2-40B4-BE49-F238E27FC236}">
                <a16:creationId xmlns:a16="http://schemas.microsoft.com/office/drawing/2014/main" id="{3F81626F-1FE3-0D9D-0D48-5294DFF31EA2}"/>
              </a:ext>
            </a:extLst>
          </p:cNvPr>
          <p:cNvSpPr>
            <a:spLocks noChangeArrowheads="1"/>
          </p:cNvSpPr>
          <p:nvPr/>
        </p:nvSpPr>
        <p:spPr bwMode="auto">
          <a:xfrm>
            <a:off x="6400800" y="5791200"/>
            <a:ext cx="1447800" cy="7620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kumimoji="0" lang="en-US" altLang="en-US" sz="2400" dirty="0">
                <a:latin typeface="Times" pitchFamily="2" charset="0"/>
              </a:rPr>
              <a:t>Storage</a:t>
            </a:r>
          </a:p>
        </p:txBody>
      </p:sp>
      <p:sp>
        <p:nvSpPr>
          <p:cNvPr id="67592" name="Line 11">
            <a:extLst>
              <a:ext uri="{FF2B5EF4-FFF2-40B4-BE49-F238E27FC236}">
                <a16:creationId xmlns:a16="http://schemas.microsoft.com/office/drawing/2014/main" id="{835947D4-B06B-6A9C-F144-847B4486B40C}"/>
              </a:ext>
            </a:extLst>
          </p:cNvPr>
          <p:cNvSpPr>
            <a:spLocks noChangeShapeType="1"/>
          </p:cNvSpPr>
          <p:nvPr/>
        </p:nvSpPr>
        <p:spPr bwMode="auto">
          <a:xfrm>
            <a:off x="7086600" y="5334000"/>
            <a:ext cx="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D41B6DED-EF0E-C9B7-47F8-BACCCC346F5A}"/>
              </a:ext>
            </a:extLst>
          </p:cNvPr>
          <p:cNvSpPr>
            <a:spLocks noGrp="1" noChangeArrowheads="1"/>
          </p:cNvSpPr>
          <p:nvPr>
            <p:ph type="title"/>
          </p:nvPr>
        </p:nvSpPr>
        <p:spPr>
          <a:xfrm>
            <a:off x="406400" y="228600"/>
            <a:ext cx="8204200" cy="1143000"/>
          </a:xfrm>
        </p:spPr>
        <p:txBody>
          <a:bodyPr/>
          <a:lstStyle/>
          <a:p>
            <a:r>
              <a:rPr lang="en-US" altLang="en-US"/>
              <a:t>Analog Images</a:t>
            </a:r>
          </a:p>
        </p:txBody>
      </p:sp>
      <p:sp>
        <p:nvSpPr>
          <p:cNvPr id="10243" name="Rectangle 3">
            <a:extLst>
              <a:ext uri="{FF2B5EF4-FFF2-40B4-BE49-F238E27FC236}">
                <a16:creationId xmlns:a16="http://schemas.microsoft.com/office/drawing/2014/main" id="{83FEF330-AE9C-781C-8A8D-BA61CF48DDF4}"/>
              </a:ext>
            </a:extLst>
          </p:cNvPr>
          <p:cNvSpPr>
            <a:spLocks noGrp="1" noChangeArrowheads="1"/>
          </p:cNvSpPr>
          <p:nvPr>
            <p:ph type="body" sz="half" idx="1"/>
          </p:nvPr>
        </p:nvSpPr>
        <p:spPr>
          <a:xfrm>
            <a:off x="457200" y="3733800"/>
            <a:ext cx="4013200" cy="2514600"/>
          </a:xfrm>
        </p:spPr>
        <p:txBody>
          <a:bodyPr/>
          <a:lstStyle/>
          <a:p>
            <a:r>
              <a:rPr lang="en-US" altLang="en-US" sz="2800"/>
              <a:t>a natural image is typically represented by a continuous or analog signal (such as a photograph, video frame, etc.)</a:t>
            </a:r>
          </a:p>
        </p:txBody>
      </p:sp>
      <p:sp>
        <p:nvSpPr>
          <p:cNvPr id="69635" name="Text Box 5">
            <a:extLst>
              <a:ext uri="{FF2B5EF4-FFF2-40B4-BE49-F238E27FC236}">
                <a16:creationId xmlns:a16="http://schemas.microsoft.com/office/drawing/2014/main" id="{8E40F793-603C-2029-C307-787C067690C8}"/>
              </a:ext>
            </a:extLst>
          </p:cNvPr>
          <p:cNvSpPr txBox="1">
            <a:spLocks noChangeArrowheads="1"/>
          </p:cNvSpPr>
          <p:nvPr/>
        </p:nvSpPr>
        <p:spPr bwMode="auto">
          <a:xfrm>
            <a:off x="533400" y="1752600"/>
            <a:ext cx="38258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b="1">
                <a:latin typeface="Times" pitchFamily="2" charset="0"/>
              </a:rPr>
              <a:t>Analog Images are represented by waves of photons traveling through space</a:t>
            </a:r>
            <a:endParaRPr kumimoji="0" lang="en-US" altLang="en-US" sz="2400">
              <a:latin typeface="Times" pitchFamily="2" charset="0"/>
            </a:endParaRPr>
          </a:p>
        </p:txBody>
      </p:sp>
      <p:pic>
        <p:nvPicPr>
          <p:cNvPr id="69636" name="Picture 7">
            <a:extLst>
              <a:ext uri="{FF2B5EF4-FFF2-40B4-BE49-F238E27FC236}">
                <a16:creationId xmlns:a16="http://schemas.microsoft.com/office/drawing/2014/main" id="{D182495A-539D-A95A-D257-9954B638285F}"/>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22800" y="1965325"/>
            <a:ext cx="4013200" cy="4013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E39B689F-10B7-22A9-6274-2FEFA0314DE2}"/>
              </a:ext>
            </a:extLst>
          </p:cNvPr>
          <p:cNvSpPr>
            <a:spLocks noGrp="1" noChangeArrowheads="1"/>
          </p:cNvSpPr>
          <p:nvPr>
            <p:ph type="title"/>
          </p:nvPr>
        </p:nvSpPr>
        <p:spPr/>
        <p:txBody>
          <a:bodyPr/>
          <a:lstStyle/>
          <a:p>
            <a:r>
              <a:rPr lang="en-US" altLang="en-US"/>
              <a:t>Analog into Digital</a:t>
            </a:r>
          </a:p>
        </p:txBody>
      </p:sp>
      <p:pic>
        <p:nvPicPr>
          <p:cNvPr id="71682" name="Picture 3" descr="adconvert">
            <a:extLst>
              <a:ext uri="{FF2B5EF4-FFF2-40B4-BE49-F238E27FC236}">
                <a16:creationId xmlns:a16="http://schemas.microsoft.com/office/drawing/2014/main" id="{F4AA2C98-943A-CA38-AF4E-FB233EE4F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657225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5928B67C-626C-4AD3-085C-1065B7A56D71}"/>
              </a:ext>
            </a:extLst>
          </p:cNvPr>
          <p:cNvSpPr>
            <a:spLocks noGrp="1" noChangeArrowheads="1"/>
          </p:cNvSpPr>
          <p:nvPr>
            <p:ph type="title"/>
          </p:nvPr>
        </p:nvSpPr>
        <p:spPr/>
        <p:txBody>
          <a:bodyPr/>
          <a:lstStyle/>
          <a:p>
            <a:r>
              <a:rPr lang="en-US" altLang="en-US"/>
              <a:t>Image Acquisition</a:t>
            </a:r>
          </a:p>
        </p:txBody>
      </p:sp>
      <p:sp>
        <p:nvSpPr>
          <p:cNvPr id="73730" name="Rectangle 3">
            <a:extLst>
              <a:ext uri="{FF2B5EF4-FFF2-40B4-BE49-F238E27FC236}">
                <a16:creationId xmlns:a16="http://schemas.microsoft.com/office/drawing/2014/main" id="{B36A95E1-F670-83B8-63BC-57F31ED0DBD7}"/>
              </a:ext>
            </a:extLst>
          </p:cNvPr>
          <p:cNvSpPr>
            <a:spLocks noGrp="1" noChangeArrowheads="1"/>
          </p:cNvSpPr>
          <p:nvPr>
            <p:ph type="body" idx="1"/>
          </p:nvPr>
        </p:nvSpPr>
        <p:spPr/>
        <p:txBody>
          <a:bodyPr/>
          <a:lstStyle/>
          <a:p>
            <a:r>
              <a:rPr lang="en-US" altLang="en-US" sz="2800"/>
              <a:t>Acquisition determines ultimate resolution</a:t>
            </a:r>
          </a:p>
          <a:p>
            <a:r>
              <a:rPr lang="en-US" altLang="en-US" sz="2800"/>
              <a:t>Remember, you cannot </a:t>
            </a:r>
            <a:r>
              <a:rPr lang="ja-JP" altLang="en-US" sz="2800"/>
              <a:t>“</a:t>
            </a:r>
            <a:r>
              <a:rPr lang="en-US" altLang="ja-JP" sz="2800"/>
              <a:t>create</a:t>
            </a:r>
            <a:r>
              <a:rPr lang="ja-JP" altLang="en-US" sz="2800"/>
              <a:t>”</a:t>
            </a:r>
            <a:r>
              <a:rPr lang="en-US" altLang="ja-JP" sz="2800"/>
              <a:t> resolution after the fact</a:t>
            </a:r>
          </a:p>
          <a:p>
            <a:r>
              <a:rPr lang="en-US" altLang="en-US" sz="2800"/>
              <a:t>The more samples (pixels) </a:t>
            </a:r>
            <a:r>
              <a:rPr lang="ja-JP" altLang="en-US" sz="2800"/>
              <a:t>“</a:t>
            </a:r>
            <a:r>
              <a:rPr lang="en-US" altLang="ja-JP" sz="2800"/>
              <a:t>acquired</a:t>
            </a:r>
            <a:r>
              <a:rPr lang="ja-JP" altLang="en-US" sz="2800"/>
              <a:t>”</a:t>
            </a:r>
            <a:r>
              <a:rPr lang="en-US" altLang="ja-JP" sz="2800"/>
              <a:t> the better the resolution (accuracy) </a:t>
            </a:r>
          </a:p>
          <a:p>
            <a:r>
              <a:rPr lang="en-US" altLang="en-US" sz="2800"/>
              <a:t>The higher the resolution, the more data acquired, hence more storage required</a:t>
            </a:r>
          </a:p>
          <a:p>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A389211C-D8FA-8938-45AF-88E7A5592B90}"/>
              </a:ext>
            </a:extLst>
          </p:cNvPr>
          <p:cNvSpPr>
            <a:spLocks noGrp="1" noChangeArrowheads="1"/>
          </p:cNvSpPr>
          <p:nvPr>
            <p:ph type="title"/>
          </p:nvPr>
        </p:nvSpPr>
        <p:spPr>
          <a:xfrm>
            <a:off x="406400" y="228600"/>
            <a:ext cx="8204200" cy="1143000"/>
          </a:xfrm>
        </p:spPr>
        <p:txBody>
          <a:bodyPr/>
          <a:lstStyle/>
          <a:p>
            <a:r>
              <a:rPr lang="en-US" altLang="en-US"/>
              <a:t>Representing Digital Images</a:t>
            </a:r>
          </a:p>
        </p:txBody>
      </p:sp>
      <p:sp>
        <p:nvSpPr>
          <p:cNvPr id="11267" name="Rectangle 3">
            <a:extLst>
              <a:ext uri="{FF2B5EF4-FFF2-40B4-BE49-F238E27FC236}">
                <a16:creationId xmlns:a16="http://schemas.microsoft.com/office/drawing/2014/main" id="{A8871FA0-E8B9-3479-E39F-F6AABA1C3EC4}"/>
              </a:ext>
            </a:extLst>
          </p:cNvPr>
          <p:cNvSpPr>
            <a:spLocks noGrp="1" noChangeArrowheads="1"/>
          </p:cNvSpPr>
          <p:nvPr>
            <p:ph type="body" sz="half" idx="1"/>
          </p:nvPr>
        </p:nvSpPr>
        <p:spPr>
          <a:xfrm>
            <a:off x="457200" y="3276600"/>
            <a:ext cx="4013200" cy="2514600"/>
          </a:xfrm>
        </p:spPr>
        <p:txBody>
          <a:bodyPr/>
          <a:lstStyle/>
          <a:p>
            <a:r>
              <a:rPr lang="en-US" altLang="en-US" sz="2800"/>
              <a:t>digitizing samples the natural image into discrete components</a:t>
            </a:r>
          </a:p>
        </p:txBody>
      </p:sp>
      <p:sp>
        <p:nvSpPr>
          <p:cNvPr id="75779" name="Text Box 4">
            <a:extLst>
              <a:ext uri="{FF2B5EF4-FFF2-40B4-BE49-F238E27FC236}">
                <a16:creationId xmlns:a16="http://schemas.microsoft.com/office/drawing/2014/main" id="{DE41977C-B676-845B-6F75-91C5BEEE9F2D}"/>
              </a:ext>
            </a:extLst>
          </p:cNvPr>
          <p:cNvSpPr txBox="1">
            <a:spLocks noChangeArrowheads="1"/>
          </p:cNvSpPr>
          <p:nvPr/>
        </p:nvSpPr>
        <p:spPr bwMode="auto">
          <a:xfrm>
            <a:off x="533400" y="1752600"/>
            <a:ext cx="382587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a:latin typeface="Arial Black" panose="020B0604020202020204" pitchFamily="34" charset="0"/>
              </a:rPr>
              <a:t>Digital images are composed of PIXELS (or picture elements)</a:t>
            </a:r>
            <a:endParaRPr kumimoji="0" lang="en-US" altLang="en-US" sz="2400">
              <a:latin typeface="Times" pitchFamily="2" charset="0"/>
            </a:endParaRPr>
          </a:p>
        </p:txBody>
      </p:sp>
      <p:pic>
        <p:nvPicPr>
          <p:cNvPr id="75780" name="Picture 8">
            <a:extLst>
              <a:ext uri="{FF2B5EF4-FFF2-40B4-BE49-F238E27FC236}">
                <a16:creationId xmlns:a16="http://schemas.microsoft.com/office/drawing/2014/main" id="{DE387890-86B8-54BD-0DA6-4A93C2087D4C}"/>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22800" y="1965325"/>
            <a:ext cx="4013200" cy="4013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F3280097-AB78-3324-1C99-F06CC57B6EA6}"/>
              </a:ext>
            </a:extLst>
          </p:cNvPr>
          <p:cNvSpPr>
            <a:spLocks noGrp="1" noChangeArrowheads="1"/>
          </p:cNvSpPr>
          <p:nvPr>
            <p:ph type="title"/>
          </p:nvPr>
        </p:nvSpPr>
        <p:spPr>
          <a:xfrm>
            <a:off x="406400" y="228600"/>
            <a:ext cx="8204200" cy="1143000"/>
          </a:xfrm>
        </p:spPr>
        <p:txBody>
          <a:bodyPr/>
          <a:lstStyle/>
          <a:p>
            <a:r>
              <a:rPr lang="en-US" altLang="en-US"/>
              <a:t>Representing Digital Images</a:t>
            </a:r>
          </a:p>
        </p:txBody>
      </p:sp>
      <p:sp>
        <p:nvSpPr>
          <p:cNvPr id="12291" name="Rectangle 3">
            <a:extLst>
              <a:ext uri="{FF2B5EF4-FFF2-40B4-BE49-F238E27FC236}">
                <a16:creationId xmlns:a16="http://schemas.microsoft.com/office/drawing/2014/main" id="{518886BF-7189-04C9-6579-ED4731E5E943}"/>
              </a:ext>
            </a:extLst>
          </p:cNvPr>
          <p:cNvSpPr>
            <a:spLocks noGrp="1" noChangeArrowheads="1"/>
          </p:cNvSpPr>
          <p:nvPr>
            <p:ph type="body" sz="half" idx="1"/>
          </p:nvPr>
        </p:nvSpPr>
        <p:spPr>
          <a:xfrm>
            <a:off x="457200" y="3276600"/>
            <a:ext cx="4013200" cy="2514600"/>
          </a:xfrm>
        </p:spPr>
        <p:txBody>
          <a:bodyPr/>
          <a:lstStyle/>
          <a:p>
            <a:r>
              <a:rPr lang="en-US" altLang="en-US" sz="2800"/>
              <a:t>each discrete sample is averaged to represent a uniform value for that area in the image</a:t>
            </a:r>
          </a:p>
        </p:txBody>
      </p:sp>
      <p:sp>
        <p:nvSpPr>
          <p:cNvPr id="77827" name="Text Box 4">
            <a:extLst>
              <a:ext uri="{FF2B5EF4-FFF2-40B4-BE49-F238E27FC236}">
                <a16:creationId xmlns:a16="http://schemas.microsoft.com/office/drawing/2014/main" id="{13900F9D-9B69-C005-D37A-2F281347F170}"/>
              </a:ext>
            </a:extLst>
          </p:cNvPr>
          <p:cNvSpPr txBox="1">
            <a:spLocks noChangeArrowheads="1"/>
          </p:cNvSpPr>
          <p:nvPr/>
        </p:nvSpPr>
        <p:spPr bwMode="auto">
          <a:xfrm>
            <a:off x="533400" y="1752600"/>
            <a:ext cx="382587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a:latin typeface="Arial Black" panose="020B0604020202020204" pitchFamily="34" charset="0"/>
              </a:rPr>
              <a:t>Digital images are composed of PIXELS (or picture elements)</a:t>
            </a:r>
            <a:endParaRPr kumimoji="0" lang="en-US" altLang="en-US" sz="2400">
              <a:latin typeface="Times" pitchFamily="2" charset="0"/>
            </a:endParaRPr>
          </a:p>
        </p:txBody>
      </p:sp>
      <p:pic>
        <p:nvPicPr>
          <p:cNvPr id="77828" name="Picture 8">
            <a:extLst>
              <a:ext uri="{FF2B5EF4-FFF2-40B4-BE49-F238E27FC236}">
                <a16:creationId xmlns:a16="http://schemas.microsoft.com/office/drawing/2014/main" id="{206C7490-C854-6548-EA13-01E7DEEC261B}"/>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22800" y="1965325"/>
            <a:ext cx="4013200" cy="4013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684860B4-C763-A430-70E6-B7F0710D3EF3}"/>
              </a:ext>
            </a:extLst>
          </p:cNvPr>
          <p:cNvSpPr>
            <a:spLocks noGrp="1" noChangeArrowheads="1"/>
          </p:cNvSpPr>
          <p:nvPr>
            <p:ph type="title"/>
          </p:nvPr>
        </p:nvSpPr>
        <p:spPr>
          <a:xfrm>
            <a:off x="406400" y="228600"/>
            <a:ext cx="8204200" cy="1143000"/>
          </a:xfrm>
        </p:spPr>
        <p:txBody>
          <a:bodyPr/>
          <a:lstStyle/>
          <a:p>
            <a:r>
              <a:rPr lang="en-US" altLang="en-US"/>
              <a:t>Representing Digital Images</a:t>
            </a:r>
          </a:p>
        </p:txBody>
      </p:sp>
      <p:sp>
        <p:nvSpPr>
          <p:cNvPr id="13315" name="Rectangle 3">
            <a:extLst>
              <a:ext uri="{FF2B5EF4-FFF2-40B4-BE49-F238E27FC236}">
                <a16:creationId xmlns:a16="http://schemas.microsoft.com/office/drawing/2014/main" id="{82ED8BAD-5304-768F-D804-EC99F1BFC94A}"/>
              </a:ext>
            </a:extLst>
          </p:cNvPr>
          <p:cNvSpPr>
            <a:spLocks noGrp="1" noChangeArrowheads="1"/>
          </p:cNvSpPr>
          <p:nvPr>
            <p:ph type="body" sz="half" idx="1"/>
          </p:nvPr>
        </p:nvSpPr>
        <p:spPr>
          <a:xfrm>
            <a:off x="457200" y="3276600"/>
            <a:ext cx="4013200" cy="2514600"/>
          </a:xfrm>
        </p:spPr>
        <p:txBody>
          <a:bodyPr/>
          <a:lstStyle/>
          <a:p>
            <a:r>
              <a:rPr lang="en-US" altLang="en-US" sz="2800"/>
              <a:t>PICTURE RESOLUTION is the number of pixels or samples used to represent the image</a:t>
            </a:r>
          </a:p>
        </p:txBody>
      </p:sp>
      <p:sp>
        <p:nvSpPr>
          <p:cNvPr id="79875" name="Text Box 4">
            <a:extLst>
              <a:ext uri="{FF2B5EF4-FFF2-40B4-BE49-F238E27FC236}">
                <a16:creationId xmlns:a16="http://schemas.microsoft.com/office/drawing/2014/main" id="{9A99ED9A-4039-995F-9996-12B450F701B3}"/>
              </a:ext>
            </a:extLst>
          </p:cNvPr>
          <p:cNvSpPr txBox="1">
            <a:spLocks noChangeArrowheads="1"/>
          </p:cNvSpPr>
          <p:nvPr/>
        </p:nvSpPr>
        <p:spPr bwMode="auto">
          <a:xfrm>
            <a:off x="533400" y="1752600"/>
            <a:ext cx="382587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a:latin typeface="Arial Black" panose="020B0604020202020204" pitchFamily="34" charset="0"/>
              </a:rPr>
              <a:t>Digital images are composed of PIXELS (or picture elements)</a:t>
            </a:r>
            <a:endParaRPr kumimoji="0" lang="en-US" altLang="en-US" sz="2400">
              <a:latin typeface="Times" pitchFamily="2" charset="0"/>
            </a:endParaRPr>
          </a:p>
        </p:txBody>
      </p:sp>
      <p:pic>
        <p:nvPicPr>
          <p:cNvPr id="79876" name="Picture 5">
            <a:extLst>
              <a:ext uri="{FF2B5EF4-FFF2-40B4-BE49-F238E27FC236}">
                <a16:creationId xmlns:a16="http://schemas.microsoft.com/office/drawing/2014/main" id="{EC249799-BB8D-7692-0424-83BC0BAB978A}"/>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22800" y="1965325"/>
            <a:ext cx="4013200" cy="4013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E2127B60-458E-F39D-C986-566C355E68B4}"/>
              </a:ext>
            </a:extLst>
          </p:cNvPr>
          <p:cNvSpPr>
            <a:spLocks noGrp="1" noChangeArrowheads="1"/>
          </p:cNvSpPr>
          <p:nvPr>
            <p:ph type="title"/>
          </p:nvPr>
        </p:nvSpPr>
        <p:spPr>
          <a:xfrm>
            <a:off x="406400" y="228600"/>
            <a:ext cx="8204200" cy="1143000"/>
          </a:xfrm>
        </p:spPr>
        <p:txBody>
          <a:bodyPr/>
          <a:lstStyle/>
          <a:p>
            <a:r>
              <a:rPr lang="en-US" altLang="en-US"/>
              <a:t>Representing Digital Images</a:t>
            </a:r>
          </a:p>
        </p:txBody>
      </p:sp>
      <p:sp>
        <p:nvSpPr>
          <p:cNvPr id="14339" name="Rectangle 3">
            <a:extLst>
              <a:ext uri="{FF2B5EF4-FFF2-40B4-BE49-F238E27FC236}">
                <a16:creationId xmlns:a16="http://schemas.microsoft.com/office/drawing/2014/main" id="{6AA6DB12-7CDA-42E8-2539-AB792CDD0302}"/>
              </a:ext>
            </a:extLst>
          </p:cNvPr>
          <p:cNvSpPr>
            <a:spLocks noGrp="1" noChangeArrowheads="1"/>
          </p:cNvSpPr>
          <p:nvPr>
            <p:ph type="body" sz="half" idx="1"/>
          </p:nvPr>
        </p:nvSpPr>
        <p:spPr>
          <a:xfrm>
            <a:off x="457200" y="3276600"/>
            <a:ext cx="4013200" cy="2514600"/>
          </a:xfrm>
        </p:spPr>
        <p:txBody>
          <a:bodyPr/>
          <a:lstStyle/>
          <a:p>
            <a:r>
              <a:rPr lang="en-US" altLang="en-US" sz="2800"/>
              <a:t>ASPECT RATIO expresses this resolution as the product of the no. of horizontal pixels by the no. of vertical pixels</a:t>
            </a:r>
          </a:p>
        </p:txBody>
      </p:sp>
      <p:sp>
        <p:nvSpPr>
          <p:cNvPr id="81923" name="Text Box 4">
            <a:extLst>
              <a:ext uri="{FF2B5EF4-FFF2-40B4-BE49-F238E27FC236}">
                <a16:creationId xmlns:a16="http://schemas.microsoft.com/office/drawing/2014/main" id="{4ACCF8B5-1511-3A9A-4928-551C77003A12}"/>
              </a:ext>
            </a:extLst>
          </p:cNvPr>
          <p:cNvSpPr txBox="1">
            <a:spLocks noChangeArrowheads="1"/>
          </p:cNvSpPr>
          <p:nvPr/>
        </p:nvSpPr>
        <p:spPr bwMode="auto">
          <a:xfrm>
            <a:off x="533400" y="1752600"/>
            <a:ext cx="382587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a:latin typeface="Arial Black" panose="020B0604020202020204" pitchFamily="34" charset="0"/>
              </a:rPr>
              <a:t>Digital images are composed of PIXELS (or picture elements)</a:t>
            </a:r>
            <a:endParaRPr kumimoji="0" lang="en-US" altLang="en-US" sz="2400">
              <a:latin typeface="Times" pitchFamily="2" charset="0"/>
            </a:endParaRPr>
          </a:p>
        </p:txBody>
      </p:sp>
      <p:pic>
        <p:nvPicPr>
          <p:cNvPr id="81924" name="Picture 5">
            <a:extLst>
              <a:ext uri="{FF2B5EF4-FFF2-40B4-BE49-F238E27FC236}">
                <a16:creationId xmlns:a16="http://schemas.microsoft.com/office/drawing/2014/main" id="{FE55DC3F-F688-7C9A-C5FF-12BE09087207}"/>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22800" y="1965325"/>
            <a:ext cx="4013200" cy="4013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C9B452BF-45DF-F907-6BFA-43694936FCC4}"/>
              </a:ext>
            </a:extLst>
          </p:cNvPr>
          <p:cNvSpPr>
            <a:spLocks noGrp="1" noChangeArrowheads="1"/>
          </p:cNvSpPr>
          <p:nvPr>
            <p:ph type="title"/>
          </p:nvPr>
        </p:nvSpPr>
        <p:spPr>
          <a:xfrm>
            <a:off x="406400" y="228600"/>
            <a:ext cx="8204200" cy="1143000"/>
          </a:xfrm>
        </p:spPr>
        <p:txBody>
          <a:bodyPr/>
          <a:lstStyle/>
          <a:p>
            <a:r>
              <a:rPr lang="en-US" altLang="en-US"/>
              <a:t>Representing Digital Images</a:t>
            </a:r>
          </a:p>
        </p:txBody>
      </p:sp>
      <p:sp>
        <p:nvSpPr>
          <p:cNvPr id="15363" name="Rectangle 3">
            <a:extLst>
              <a:ext uri="{FF2B5EF4-FFF2-40B4-BE49-F238E27FC236}">
                <a16:creationId xmlns:a16="http://schemas.microsoft.com/office/drawing/2014/main" id="{382A2450-50F2-256C-3AFE-C1AC563A9C01}"/>
              </a:ext>
            </a:extLst>
          </p:cNvPr>
          <p:cNvSpPr>
            <a:spLocks noGrp="1" noChangeArrowheads="1"/>
          </p:cNvSpPr>
          <p:nvPr>
            <p:ph type="body" sz="half" idx="1"/>
          </p:nvPr>
        </p:nvSpPr>
        <p:spPr>
          <a:xfrm>
            <a:off x="457200" y="3276600"/>
            <a:ext cx="4013200" cy="2514600"/>
          </a:xfrm>
        </p:spPr>
        <p:txBody>
          <a:bodyPr/>
          <a:lstStyle/>
          <a:p>
            <a:r>
              <a:rPr lang="en-US" altLang="en-US" sz="2800"/>
              <a:t>this image is square, 50 X 50</a:t>
            </a:r>
          </a:p>
          <a:p>
            <a:r>
              <a:rPr lang="en-US" altLang="en-US" sz="2800"/>
              <a:t>typical ratios are 320 X 200 or 1.6:1, 640 X 480, 800 X 600, and 1024 X 768--all of which are 1.33:1</a:t>
            </a:r>
          </a:p>
        </p:txBody>
      </p:sp>
      <p:sp>
        <p:nvSpPr>
          <p:cNvPr id="83971" name="Text Box 4">
            <a:extLst>
              <a:ext uri="{FF2B5EF4-FFF2-40B4-BE49-F238E27FC236}">
                <a16:creationId xmlns:a16="http://schemas.microsoft.com/office/drawing/2014/main" id="{0F0C8919-11D5-D442-32AE-4EFB052FF9DB}"/>
              </a:ext>
            </a:extLst>
          </p:cNvPr>
          <p:cNvSpPr txBox="1">
            <a:spLocks noChangeArrowheads="1"/>
          </p:cNvSpPr>
          <p:nvPr/>
        </p:nvSpPr>
        <p:spPr bwMode="auto">
          <a:xfrm>
            <a:off x="533400" y="1752600"/>
            <a:ext cx="382587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a:latin typeface="Arial Black" panose="020B0604020202020204" pitchFamily="34" charset="0"/>
              </a:rPr>
              <a:t>Digital images are composed of PIXELS (or picture elements)</a:t>
            </a:r>
            <a:endParaRPr kumimoji="0" lang="en-US" altLang="en-US" sz="2400">
              <a:latin typeface="Times" pitchFamily="2" charset="0"/>
            </a:endParaRPr>
          </a:p>
        </p:txBody>
      </p:sp>
      <p:pic>
        <p:nvPicPr>
          <p:cNvPr id="83972" name="Picture 5">
            <a:extLst>
              <a:ext uri="{FF2B5EF4-FFF2-40B4-BE49-F238E27FC236}">
                <a16:creationId xmlns:a16="http://schemas.microsoft.com/office/drawing/2014/main" id="{3AC666C6-9508-2E25-8CC9-02A50D65550E}"/>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22800" y="1965325"/>
            <a:ext cx="4013200" cy="4013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90884BFA-A93D-1315-547D-7AB129A96CE3}"/>
              </a:ext>
            </a:extLst>
          </p:cNvPr>
          <p:cNvSpPr>
            <a:spLocks noGrp="1" noChangeArrowheads="1"/>
          </p:cNvSpPr>
          <p:nvPr>
            <p:ph type="title"/>
          </p:nvPr>
        </p:nvSpPr>
        <p:spPr/>
        <p:txBody>
          <a:bodyPr/>
          <a:lstStyle/>
          <a:p>
            <a:r>
              <a:rPr lang="en-US" altLang="en-US"/>
              <a:t>Pixels and Resolution</a:t>
            </a:r>
          </a:p>
        </p:txBody>
      </p:sp>
      <p:sp>
        <p:nvSpPr>
          <p:cNvPr id="86018" name="Rectangle 3">
            <a:extLst>
              <a:ext uri="{FF2B5EF4-FFF2-40B4-BE49-F238E27FC236}">
                <a16:creationId xmlns:a16="http://schemas.microsoft.com/office/drawing/2014/main" id="{3E136C23-8B0D-CEFA-26EA-058F2B992A0A}"/>
              </a:ext>
            </a:extLst>
          </p:cNvPr>
          <p:cNvSpPr>
            <a:spLocks noGrp="1" noChangeArrowheads="1"/>
          </p:cNvSpPr>
          <p:nvPr>
            <p:ph type="body" idx="1"/>
          </p:nvPr>
        </p:nvSpPr>
        <p:spPr/>
        <p:txBody>
          <a:bodyPr/>
          <a:lstStyle/>
          <a:p>
            <a:r>
              <a:rPr lang="en-US" altLang="en-US"/>
              <a:t>Images are represented (ultimately) as arrays of  </a:t>
            </a:r>
            <a:r>
              <a:rPr lang="en-US" altLang="en-US">
                <a:solidFill>
                  <a:schemeClr val="accent2"/>
                </a:solidFill>
              </a:rPr>
              <a:t>pixels</a:t>
            </a:r>
            <a:r>
              <a:rPr lang="en-US" altLang="en-US"/>
              <a:t> (picture elements).</a:t>
            </a:r>
          </a:p>
          <a:p>
            <a:r>
              <a:rPr lang="en-US" altLang="en-US">
                <a:solidFill>
                  <a:schemeClr val="accent2"/>
                </a:solidFill>
              </a:rPr>
              <a:t>Image resolution</a:t>
            </a:r>
            <a:r>
              <a:rPr lang="en-US" altLang="en-US"/>
              <a:t> is the number of pixels in the image (e.g., 600x1000)</a:t>
            </a:r>
          </a:p>
          <a:p>
            <a:r>
              <a:rPr lang="en-US" altLang="en-US">
                <a:solidFill>
                  <a:schemeClr val="accent2"/>
                </a:solidFill>
              </a:rPr>
              <a:t>Display resolution</a:t>
            </a:r>
            <a:r>
              <a:rPr lang="en-US" altLang="en-US"/>
              <a:t> is the number of pixels in the display device (often expressed in dots per square inch, or </a:t>
            </a:r>
            <a:r>
              <a:rPr lang="en-US" altLang="en-US">
                <a:solidFill>
                  <a:schemeClr val="accent2"/>
                </a:solidFill>
              </a:rPr>
              <a:t>dpi</a:t>
            </a:r>
            <a:r>
              <a:rPr lang="en-US" altLang="en-US"/>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5CA07BA8-77DD-E52F-F7BD-7821210D7973}"/>
              </a:ext>
            </a:extLst>
          </p:cNvPr>
          <p:cNvSpPr>
            <a:spLocks noGrp="1" noChangeArrowheads="1"/>
          </p:cNvSpPr>
          <p:nvPr>
            <p:ph type="title"/>
          </p:nvPr>
        </p:nvSpPr>
        <p:spPr/>
        <p:txBody>
          <a:bodyPr/>
          <a:lstStyle/>
          <a:p>
            <a:r>
              <a:rPr lang="en-US" altLang="en-US"/>
              <a:t>Electromagnetic Spectrum</a:t>
            </a:r>
          </a:p>
        </p:txBody>
      </p:sp>
      <p:sp>
        <p:nvSpPr>
          <p:cNvPr id="22530" name="Rectangle 3">
            <a:extLst>
              <a:ext uri="{FF2B5EF4-FFF2-40B4-BE49-F238E27FC236}">
                <a16:creationId xmlns:a16="http://schemas.microsoft.com/office/drawing/2014/main" id="{D0FC34A9-03DA-CA4E-AE99-44F8CAC10256}"/>
              </a:ext>
            </a:extLst>
          </p:cNvPr>
          <p:cNvSpPr>
            <a:spLocks noGrp="1" noChangeArrowheads="1"/>
          </p:cNvSpPr>
          <p:nvPr>
            <p:ph type="body" idx="1"/>
          </p:nvPr>
        </p:nvSpPr>
        <p:spPr/>
        <p:txBody>
          <a:bodyPr/>
          <a:lstStyle/>
          <a:p>
            <a:endParaRPr lang="en-US" altLang="en-US"/>
          </a:p>
        </p:txBody>
      </p:sp>
      <p:pic>
        <p:nvPicPr>
          <p:cNvPr id="22531" name="Picture 5" descr="u12l2a1">
            <a:extLst>
              <a:ext uri="{FF2B5EF4-FFF2-40B4-BE49-F238E27FC236}">
                <a16:creationId xmlns:a16="http://schemas.microsoft.com/office/drawing/2014/main" id="{59D7B7FD-604B-167E-CB23-ADD562440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85344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A6E980D8-7ACB-6FA0-4DB6-46F251950C7E}"/>
              </a:ext>
            </a:extLst>
          </p:cNvPr>
          <p:cNvSpPr>
            <a:spLocks noGrp="1" noChangeArrowheads="1"/>
          </p:cNvSpPr>
          <p:nvPr>
            <p:ph type="title"/>
          </p:nvPr>
        </p:nvSpPr>
        <p:spPr>
          <a:xfrm>
            <a:off x="406400" y="228600"/>
            <a:ext cx="8204200" cy="1143000"/>
          </a:xfrm>
        </p:spPr>
        <p:txBody>
          <a:bodyPr/>
          <a:lstStyle/>
          <a:p>
            <a:r>
              <a:rPr lang="en-US" altLang="en-US"/>
              <a:t>Representing Digital Images</a:t>
            </a:r>
          </a:p>
        </p:txBody>
      </p:sp>
      <p:sp>
        <p:nvSpPr>
          <p:cNvPr id="16387" name="Rectangle 3">
            <a:extLst>
              <a:ext uri="{FF2B5EF4-FFF2-40B4-BE49-F238E27FC236}">
                <a16:creationId xmlns:a16="http://schemas.microsoft.com/office/drawing/2014/main" id="{790A940C-3F0F-F0D9-6E51-380C3360A4D6}"/>
              </a:ext>
            </a:extLst>
          </p:cNvPr>
          <p:cNvSpPr>
            <a:spLocks noGrp="1" noChangeArrowheads="1"/>
          </p:cNvSpPr>
          <p:nvPr>
            <p:ph type="body" sz="half" idx="1"/>
          </p:nvPr>
        </p:nvSpPr>
        <p:spPr>
          <a:xfrm>
            <a:off x="457200" y="4191000"/>
            <a:ext cx="4013200" cy="1752600"/>
          </a:xfrm>
        </p:spPr>
        <p:txBody>
          <a:bodyPr/>
          <a:lstStyle/>
          <a:p>
            <a:r>
              <a:rPr lang="en-US" altLang="en-US" sz="2800"/>
              <a:t>here is a (edited) digitized image with a resolution of 272 X 416</a:t>
            </a:r>
          </a:p>
        </p:txBody>
      </p:sp>
      <p:sp>
        <p:nvSpPr>
          <p:cNvPr id="88067" name="Text Box 4">
            <a:extLst>
              <a:ext uri="{FF2B5EF4-FFF2-40B4-BE49-F238E27FC236}">
                <a16:creationId xmlns:a16="http://schemas.microsoft.com/office/drawing/2014/main" id="{4BA0138A-D611-BC3E-D9F0-C90D66889DB8}"/>
              </a:ext>
            </a:extLst>
          </p:cNvPr>
          <p:cNvSpPr txBox="1">
            <a:spLocks noChangeArrowheads="1"/>
          </p:cNvSpPr>
          <p:nvPr/>
        </p:nvSpPr>
        <p:spPr bwMode="auto">
          <a:xfrm>
            <a:off x="533400" y="1752600"/>
            <a:ext cx="38258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a:latin typeface="Arial Black" panose="020B0604020202020204" pitchFamily="34" charset="0"/>
              </a:rPr>
              <a:t>Picture resolution determines both the amount of detail as well as its storage requirements</a:t>
            </a:r>
            <a:endParaRPr kumimoji="0" lang="en-US" altLang="en-US" sz="2400">
              <a:latin typeface="Times" pitchFamily="2" charset="0"/>
            </a:endParaRPr>
          </a:p>
        </p:txBody>
      </p:sp>
      <p:pic>
        <p:nvPicPr>
          <p:cNvPr id="88068" name="Picture 8">
            <a:extLst>
              <a:ext uri="{FF2B5EF4-FFF2-40B4-BE49-F238E27FC236}">
                <a16:creationId xmlns:a16="http://schemas.microsoft.com/office/drawing/2014/main" id="{A91DD32C-CCC0-21E1-B85A-A889EE5E63BB}"/>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80025" y="1885950"/>
            <a:ext cx="2697163" cy="41719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5ED88485-0C15-22AE-3BF2-8C49DC1CC7D4}"/>
              </a:ext>
            </a:extLst>
          </p:cNvPr>
          <p:cNvSpPr>
            <a:spLocks noGrp="1" noChangeArrowheads="1"/>
          </p:cNvSpPr>
          <p:nvPr>
            <p:ph type="title"/>
          </p:nvPr>
        </p:nvSpPr>
        <p:spPr>
          <a:xfrm>
            <a:off x="406400" y="228600"/>
            <a:ext cx="8204200" cy="1143000"/>
          </a:xfrm>
        </p:spPr>
        <p:txBody>
          <a:bodyPr/>
          <a:lstStyle/>
          <a:p>
            <a:r>
              <a:rPr lang="en-US" altLang="en-US"/>
              <a:t>Representing Digital Images</a:t>
            </a:r>
          </a:p>
        </p:txBody>
      </p:sp>
      <p:sp>
        <p:nvSpPr>
          <p:cNvPr id="17411" name="Rectangle 3">
            <a:extLst>
              <a:ext uri="{FF2B5EF4-FFF2-40B4-BE49-F238E27FC236}">
                <a16:creationId xmlns:a16="http://schemas.microsoft.com/office/drawing/2014/main" id="{7672D9CC-07C8-F15A-8576-752EF533A9ED}"/>
              </a:ext>
            </a:extLst>
          </p:cNvPr>
          <p:cNvSpPr>
            <a:spLocks noGrp="1" noChangeArrowheads="1"/>
          </p:cNvSpPr>
          <p:nvPr>
            <p:ph type="body" sz="half" idx="1"/>
          </p:nvPr>
        </p:nvSpPr>
        <p:spPr>
          <a:xfrm>
            <a:off x="457200" y="4191000"/>
            <a:ext cx="4013200" cy="1752600"/>
          </a:xfrm>
        </p:spPr>
        <p:txBody>
          <a:bodyPr/>
          <a:lstStyle/>
          <a:p>
            <a:r>
              <a:rPr lang="en-US" altLang="en-US" sz="2800"/>
              <a:t>notice the changes when the resolution is reduced (136 X 208)</a:t>
            </a:r>
          </a:p>
        </p:txBody>
      </p:sp>
      <p:sp>
        <p:nvSpPr>
          <p:cNvPr id="90115" name="Text Box 4">
            <a:extLst>
              <a:ext uri="{FF2B5EF4-FFF2-40B4-BE49-F238E27FC236}">
                <a16:creationId xmlns:a16="http://schemas.microsoft.com/office/drawing/2014/main" id="{F35E39BE-A72F-5394-0D21-523B76D04666}"/>
              </a:ext>
            </a:extLst>
          </p:cNvPr>
          <p:cNvSpPr txBox="1">
            <a:spLocks noChangeArrowheads="1"/>
          </p:cNvSpPr>
          <p:nvPr/>
        </p:nvSpPr>
        <p:spPr bwMode="auto">
          <a:xfrm>
            <a:off x="533400" y="1752600"/>
            <a:ext cx="38258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a:latin typeface="Arial Black" panose="020B0604020202020204" pitchFamily="34" charset="0"/>
              </a:rPr>
              <a:t>Picture resolution determines both the amount of detail as well as its storage requirements</a:t>
            </a:r>
            <a:endParaRPr kumimoji="0" lang="en-US" altLang="en-US" sz="2400">
              <a:latin typeface="Times" pitchFamily="2" charset="0"/>
            </a:endParaRPr>
          </a:p>
        </p:txBody>
      </p:sp>
      <p:pic>
        <p:nvPicPr>
          <p:cNvPr id="90116" name="Picture 8">
            <a:extLst>
              <a:ext uri="{FF2B5EF4-FFF2-40B4-BE49-F238E27FC236}">
                <a16:creationId xmlns:a16="http://schemas.microsoft.com/office/drawing/2014/main" id="{F8EAEAED-5888-E76B-9F0D-6D791F24FD23}"/>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80025" y="1885950"/>
            <a:ext cx="2698750" cy="41719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0C278FB2-646E-ACB7-9185-58E8F074A69E}"/>
              </a:ext>
            </a:extLst>
          </p:cNvPr>
          <p:cNvSpPr>
            <a:spLocks noGrp="1" noChangeArrowheads="1"/>
          </p:cNvSpPr>
          <p:nvPr>
            <p:ph type="title"/>
          </p:nvPr>
        </p:nvSpPr>
        <p:spPr>
          <a:xfrm>
            <a:off x="406400" y="228600"/>
            <a:ext cx="8204200" cy="1143000"/>
          </a:xfrm>
        </p:spPr>
        <p:txBody>
          <a:bodyPr/>
          <a:lstStyle/>
          <a:p>
            <a:r>
              <a:rPr lang="en-US" altLang="en-US"/>
              <a:t>Representing Digital Images</a:t>
            </a:r>
          </a:p>
        </p:txBody>
      </p:sp>
      <p:sp>
        <p:nvSpPr>
          <p:cNvPr id="18435" name="Rectangle 3">
            <a:extLst>
              <a:ext uri="{FF2B5EF4-FFF2-40B4-BE49-F238E27FC236}">
                <a16:creationId xmlns:a16="http://schemas.microsoft.com/office/drawing/2014/main" id="{14E16EE4-25CE-C891-68F5-9B06C384D36E}"/>
              </a:ext>
            </a:extLst>
          </p:cNvPr>
          <p:cNvSpPr>
            <a:spLocks noGrp="1" noChangeArrowheads="1"/>
          </p:cNvSpPr>
          <p:nvPr>
            <p:ph type="body" sz="half" idx="1"/>
          </p:nvPr>
        </p:nvSpPr>
        <p:spPr>
          <a:xfrm>
            <a:off x="457200" y="4191000"/>
            <a:ext cx="4013200" cy="1752600"/>
          </a:xfrm>
        </p:spPr>
        <p:txBody>
          <a:bodyPr/>
          <a:lstStyle/>
          <a:p>
            <a:r>
              <a:rPr lang="en-US" altLang="en-US" sz="2800"/>
              <a:t>notice more changes when the resolution is reduced (68 X 104)</a:t>
            </a:r>
          </a:p>
        </p:txBody>
      </p:sp>
      <p:sp>
        <p:nvSpPr>
          <p:cNvPr id="92163" name="Text Box 4">
            <a:extLst>
              <a:ext uri="{FF2B5EF4-FFF2-40B4-BE49-F238E27FC236}">
                <a16:creationId xmlns:a16="http://schemas.microsoft.com/office/drawing/2014/main" id="{2062BED9-AB2A-A64B-1921-8FA47E56432B}"/>
              </a:ext>
            </a:extLst>
          </p:cNvPr>
          <p:cNvSpPr txBox="1">
            <a:spLocks noChangeArrowheads="1"/>
          </p:cNvSpPr>
          <p:nvPr/>
        </p:nvSpPr>
        <p:spPr bwMode="auto">
          <a:xfrm>
            <a:off x="533400" y="1752600"/>
            <a:ext cx="38258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a:latin typeface="Arial Black" panose="020B0604020202020204" pitchFamily="34" charset="0"/>
              </a:rPr>
              <a:t>Picture resolution determines both the amount of detail as well as its storage requirements</a:t>
            </a:r>
            <a:endParaRPr kumimoji="0" lang="en-US" altLang="en-US" sz="2400">
              <a:latin typeface="Times" pitchFamily="2" charset="0"/>
            </a:endParaRPr>
          </a:p>
        </p:txBody>
      </p:sp>
      <p:pic>
        <p:nvPicPr>
          <p:cNvPr id="92164" name="Picture 8">
            <a:extLst>
              <a:ext uri="{FF2B5EF4-FFF2-40B4-BE49-F238E27FC236}">
                <a16:creationId xmlns:a16="http://schemas.microsoft.com/office/drawing/2014/main" id="{9F21D06F-5D6B-61C3-2CBF-8539DCB08382}"/>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80025" y="1885950"/>
            <a:ext cx="2698750" cy="41719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C758BD4D-66A6-D479-891D-876B955E38A2}"/>
              </a:ext>
            </a:extLst>
          </p:cNvPr>
          <p:cNvSpPr>
            <a:spLocks noGrp="1" noChangeArrowheads="1"/>
          </p:cNvSpPr>
          <p:nvPr>
            <p:ph type="title"/>
          </p:nvPr>
        </p:nvSpPr>
        <p:spPr>
          <a:xfrm>
            <a:off x="406400" y="228600"/>
            <a:ext cx="8204200" cy="1143000"/>
          </a:xfrm>
        </p:spPr>
        <p:txBody>
          <a:bodyPr/>
          <a:lstStyle/>
          <a:p>
            <a:r>
              <a:rPr lang="en-US" altLang="en-US"/>
              <a:t>Representing Digital Images</a:t>
            </a:r>
          </a:p>
        </p:txBody>
      </p:sp>
      <p:sp>
        <p:nvSpPr>
          <p:cNvPr id="94210" name="Rectangle 4">
            <a:extLst>
              <a:ext uri="{FF2B5EF4-FFF2-40B4-BE49-F238E27FC236}">
                <a16:creationId xmlns:a16="http://schemas.microsoft.com/office/drawing/2014/main" id="{FA8D4C7E-442D-37CD-1040-3D525539F36A}"/>
              </a:ext>
            </a:extLst>
          </p:cNvPr>
          <p:cNvSpPr>
            <a:spLocks noGrp="1" noChangeArrowheads="1"/>
          </p:cNvSpPr>
          <p:nvPr>
            <p:ph type="body" sz="half" idx="2"/>
          </p:nvPr>
        </p:nvSpPr>
        <p:spPr>
          <a:xfrm>
            <a:off x="4648200" y="3733800"/>
            <a:ext cx="4013200" cy="2686050"/>
          </a:xfrm>
        </p:spPr>
        <p:txBody>
          <a:bodyPr/>
          <a:lstStyle/>
          <a:p>
            <a:r>
              <a:rPr lang="en-US" altLang="en-US" sz="2800"/>
              <a:t>imagine a simple image with a bright object in the foreground surrounded by a dark background</a:t>
            </a:r>
          </a:p>
        </p:txBody>
      </p:sp>
      <p:sp>
        <p:nvSpPr>
          <p:cNvPr id="94211" name="Text Box 5">
            <a:extLst>
              <a:ext uri="{FF2B5EF4-FFF2-40B4-BE49-F238E27FC236}">
                <a16:creationId xmlns:a16="http://schemas.microsoft.com/office/drawing/2014/main" id="{AC349D92-EC81-CCD6-F20E-2558D01F8EBB}"/>
              </a:ext>
            </a:extLst>
          </p:cNvPr>
          <p:cNvSpPr txBox="1">
            <a:spLocks noChangeArrowheads="1"/>
          </p:cNvSpPr>
          <p:nvPr/>
        </p:nvSpPr>
        <p:spPr bwMode="auto">
          <a:xfrm>
            <a:off x="4572000" y="1716088"/>
            <a:ext cx="4419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b="1"/>
              <a:t>QUANTIZING a sampled image refers to representing each discrete sample by a set of numbers chosen from a given scale</a:t>
            </a:r>
            <a:endParaRPr kumimoji="0" lang="en-US" altLang="en-US" sz="2400"/>
          </a:p>
        </p:txBody>
      </p:sp>
      <p:pic>
        <p:nvPicPr>
          <p:cNvPr id="94212" name="Picture 7">
            <a:extLst>
              <a:ext uri="{FF2B5EF4-FFF2-40B4-BE49-F238E27FC236}">
                <a16:creationId xmlns:a16="http://schemas.microsoft.com/office/drawing/2014/main" id="{26A2F39B-FE25-D4C9-AC26-A9CAF2B49712}"/>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838200" y="2362200"/>
            <a:ext cx="2733675" cy="2974975"/>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4CCCEFFA-921E-D069-0C61-379C200117DC}"/>
              </a:ext>
            </a:extLst>
          </p:cNvPr>
          <p:cNvSpPr>
            <a:spLocks noGrp="1" noChangeArrowheads="1"/>
          </p:cNvSpPr>
          <p:nvPr>
            <p:ph type="title"/>
          </p:nvPr>
        </p:nvSpPr>
        <p:spPr>
          <a:xfrm>
            <a:off x="406400" y="228600"/>
            <a:ext cx="8204200" cy="1143000"/>
          </a:xfrm>
        </p:spPr>
        <p:txBody>
          <a:bodyPr/>
          <a:lstStyle/>
          <a:p>
            <a:r>
              <a:rPr lang="en-US" altLang="en-US"/>
              <a:t>Representing Digital Images</a:t>
            </a:r>
          </a:p>
        </p:txBody>
      </p:sp>
      <p:sp>
        <p:nvSpPr>
          <p:cNvPr id="96258" name="Rectangle 4">
            <a:extLst>
              <a:ext uri="{FF2B5EF4-FFF2-40B4-BE49-F238E27FC236}">
                <a16:creationId xmlns:a16="http://schemas.microsoft.com/office/drawing/2014/main" id="{1F47C324-D82D-DD29-6296-B8223411D62F}"/>
              </a:ext>
            </a:extLst>
          </p:cNvPr>
          <p:cNvSpPr>
            <a:spLocks noGrp="1" noChangeArrowheads="1"/>
          </p:cNvSpPr>
          <p:nvPr>
            <p:ph type="body" sz="half" idx="2"/>
          </p:nvPr>
        </p:nvSpPr>
        <p:spPr>
          <a:xfrm>
            <a:off x="4648200" y="3733800"/>
            <a:ext cx="4013200" cy="2686050"/>
          </a:xfrm>
        </p:spPr>
        <p:txBody>
          <a:bodyPr/>
          <a:lstStyle/>
          <a:p>
            <a:r>
              <a:rPr lang="en-US" altLang="en-US" sz="2800"/>
              <a:t>suppose that we sampled the signal horizontally across the middle of the image</a:t>
            </a:r>
          </a:p>
        </p:txBody>
      </p:sp>
      <p:sp>
        <p:nvSpPr>
          <p:cNvPr id="96259" name="Text Box 5">
            <a:extLst>
              <a:ext uri="{FF2B5EF4-FFF2-40B4-BE49-F238E27FC236}">
                <a16:creationId xmlns:a16="http://schemas.microsoft.com/office/drawing/2014/main" id="{7A967A85-299A-538F-1E5A-CE0DA41F1DCA}"/>
              </a:ext>
            </a:extLst>
          </p:cNvPr>
          <p:cNvSpPr txBox="1">
            <a:spLocks noChangeArrowheads="1"/>
          </p:cNvSpPr>
          <p:nvPr/>
        </p:nvSpPr>
        <p:spPr bwMode="auto">
          <a:xfrm>
            <a:off x="4572000" y="1716088"/>
            <a:ext cx="4419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b="1"/>
              <a:t>QUANTIZING a sampled image refers to representing each discrete sample by a set of numbers chosen from a given scale</a:t>
            </a:r>
            <a:endParaRPr kumimoji="0" lang="en-US" altLang="en-US" sz="2400"/>
          </a:p>
        </p:txBody>
      </p:sp>
      <p:pic>
        <p:nvPicPr>
          <p:cNvPr id="96260" name="Picture 7">
            <a:extLst>
              <a:ext uri="{FF2B5EF4-FFF2-40B4-BE49-F238E27FC236}">
                <a16:creationId xmlns:a16="http://schemas.microsoft.com/office/drawing/2014/main" id="{32D26793-E3F5-BAC3-23B4-E18F0F2EA226}"/>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09600" y="2286000"/>
            <a:ext cx="3081338" cy="2967038"/>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E8B42B3A-5306-7FFA-6C67-6B5923CB3DC4}"/>
              </a:ext>
            </a:extLst>
          </p:cNvPr>
          <p:cNvSpPr>
            <a:spLocks noGrp="1" noChangeArrowheads="1"/>
          </p:cNvSpPr>
          <p:nvPr>
            <p:ph type="title"/>
          </p:nvPr>
        </p:nvSpPr>
        <p:spPr>
          <a:xfrm>
            <a:off x="406400" y="228600"/>
            <a:ext cx="8204200" cy="1143000"/>
          </a:xfrm>
        </p:spPr>
        <p:txBody>
          <a:bodyPr/>
          <a:lstStyle/>
          <a:p>
            <a:r>
              <a:rPr lang="en-US" altLang="en-US"/>
              <a:t>Representing Digital Images</a:t>
            </a:r>
          </a:p>
        </p:txBody>
      </p:sp>
      <p:sp>
        <p:nvSpPr>
          <p:cNvPr id="98306" name="Rectangle 4">
            <a:extLst>
              <a:ext uri="{FF2B5EF4-FFF2-40B4-BE49-F238E27FC236}">
                <a16:creationId xmlns:a16="http://schemas.microsoft.com/office/drawing/2014/main" id="{F3324FEE-D8C0-2705-CD82-8B3BB5E02C3B}"/>
              </a:ext>
            </a:extLst>
          </p:cNvPr>
          <p:cNvSpPr>
            <a:spLocks noGrp="1" noChangeArrowheads="1"/>
          </p:cNvSpPr>
          <p:nvPr>
            <p:ph type="body" sz="half" idx="2"/>
          </p:nvPr>
        </p:nvSpPr>
        <p:spPr>
          <a:xfrm>
            <a:off x="4648200" y="3733800"/>
            <a:ext cx="4013200" cy="2686050"/>
          </a:xfrm>
        </p:spPr>
        <p:txBody>
          <a:bodyPr/>
          <a:lstStyle/>
          <a:p>
            <a:r>
              <a:rPr lang="en-US" altLang="en-US" sz="2800"/>
              <a:t>if we assigned a numeric scale for the signal it might look like this</a:t>
            </a:r>
          </a:p>
        </p:txBody>
      </p:sp>
      <p:sp>
        <p:nvSpPr>
          <p:cNvPr id="98307" name="Text Box 5">
            <a:extLst>
              <a:ext uri="{FF2B5EF4-FFF2-40B4-BE49-F238E27FC236}">
                <a16:creationId xmlns:a16="http://schemas.microsoft.com/office/drawing/2014/main" id="{85D00716-695D-2D11-3A26-09039DFB2F67}"/>
              </a:ext>
            </a:extLst>
          </p:cNvPr>
          <p:cNvSpPr txBox="1">
            <a:spLocks noChangeArrowheads="1"/>
          </p:cNvSpPr>
          <p:nvPr/>
        </p:nvSpPr>
        <p:spPr bwMode="auto">
          <a:xfrm>
            <a:off x="4572000" y="1716088"/>
            <a:ext cx="4419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b="1"/>
              <a:t>QUANTIZING a sampled image refers to representing each discrete sample by a set of numbers chosen from a given scale</a:t>
            </a:r>
            <a:endParaRPr kumimoji="0" lang="en-US" altLang="en-US" sz="2400"/>
          </a:p>
        </p:txBody>
      </p:sp>
      <p:pic>
        <p:nvPicPr>
          <p:cNvPr id="98308" name="Picture 7">
            <a:extLst>
              <a:ext uri="{FF2B5EF4-FFF2-40B4-BE49-F238E27FC236}">
                <a16:creationId xmlns:a16="http://schemas.microsoft.com/office/drawing/2014/main" id="{B405C01A-BC75-B200-304C-203F0154A877}"/>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09600" y="1447800"/>
            <a:ext cx="3463925" cy="520065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60FED788-A95B-FE06-EEB0-09463BC066B1}"/>
              </a:ext>
            </a:extLst>
          </p:cNvPr>
          <p:cNvSpPr>
            <a:spLocks noGrp="1" noChangeArrowheads="1"/>
          </p:cNvSpPr>
          <p:nvPr>
            <p:ph type="title"/>
          </p:nvPr>
        </p:nvSpPr>
        <p:spPr/>
        <p:txBody>
          <a:bodyPr/>
          <a:lstStyle/>
          <a:p>
            <a:r>
              <a:rPr lang="en-US" altLang="en-US"/>
              <a:t>Representing Color</a:t>
            </a:r>
          </a:p>
        </p:txBody>
      </p:sp>
      <p:sp>
        <p:nvSpPr>
          <p:cNvPr id="100354" name="Rectangle 3">
            <a:extLst>
              <a:ext uri="{FF2B5EF4-FFF2-40B4-BE49-F238E27FC236}">
                <a16:creationId xmlns:a16="http://schemas.microsoft.com/office/drawing/2014/main" id="{16B9483C-BA01-1790-02F0-0EA1A377D053}"/>
              </a:ext>
            </a:extLst>
          </p:cNvPr>
          <p:cNvSpPr>
            <a:spLocks noGrp="1" noChangeArrowheads="1"/>
          </p:cNvSpPr>
          <p:nvPr>
            <p:ph type="body" idx="1"/>
          </p:nvPr>
        </p:nvSpPr>
        <p:spPr/>
        <p:txBody>
          <a:bodyPr/>
          <a:lstStyle/>
          <a:p>
            <a:r>
              <a:rPr lang="en-US" altLang="en-US"/>
              <a:t>The </a:t>
            </a:r>
            <a:r>
              <a:rPr lang="en-US" altLang="en-US">
                <a:solidFill>
                  <a:schemeClr val="accent2"/>
                </a:solidFill>
              </a:rPr>
              <a:t>RGB</a:t>
            </a:r>
            <a:r>
              <a:rPr lang="en-US" altLang="en-US"/>
              <a:t> (red, green, blue) color system represents color by specifying the intensity of red, green, and blue light.</a:t>
            </a:r>
          </a:p>
          <a:p>
            <a:r>
              <a:rPr lang="en-US" altLang="en-US">
                <a:solidFill>
                  <a:schemeClr val="accent2"/>
                </a:solidFill>
              </a:rPr>
              <a:t>24 bit color</a:t>
            </a:r>
            <a:r>
              <a:rPr lang="en-US" altLang="en-US"/>
              <a:t> would use 8 bits (one byte) for each color.</a:t>
            </a:r>
          </a:p>
          <a:p>
            <a:r>
              <a:rPr lang="en-US" altLang="en-US"/>
              <a:t>In this scheme we specify 8 numbers in base 16 (</a:t>
            </a:r>
            <a:r>
              <a:rPr lang="en-US" altLang="en-US">
                <a:solidFill>
                  <a:schemeClr val="accent2"/>
                </a:solidFill>
              </a:rPr>
              <a:t>hexadecimal</a:t>
            </a:r>
            <a:r>
              <a:rPr lang="en-US" altLang="en-US"/>
              <a:t>) = rrggbb.</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CDB0CFEF-3C72-C110-B6CE-972F00F25D91}"/>
              </a:ext>
            </a:extLst>
          </p:cNvPr>
          <p:cNvSpPr>
            <a:spLocks noGrp="1" noChangeArrowheads="1"/>
          </p:cNvSpPr>
          <p:nvPr>
            <p:ph type="title"/>
          </p:nvPr>
        </p:nvSpPr>
        <p:spPr/>
        <p:txBody>
          <a:bodyPr/>
          <a:lstStyle/>
          <a:p>
            <a:r>
              <a:rPr lang="en-US" altLang="en-US" sz="3600"/>
              <a:t>Representing Grayscale</a:t>
            </a:r>
          </a:p>
        </p:txBody>
      </p:sp>
      <p:sp>
        <p:nvSpPr>
          <p:cNvPr id="102402" name="Rectangle 3">
            <a:extLst>
              <a:ext uri="{FF2B5EF4-FFF2-40B4-BE49-F238E27FC236}">
                <a16:creationId xmlns:a16="http://schemas.microsoft.com/office/drawing/2014/main" id="{D285713B-C54E-4400-D1E1-6739244E440B}"/>
              </a:ext>
            </a:extLst>
          </p:cNvPr>
          <p:cNvSpPr>
            <a:spLocks noGrp="1" noChangeArrowheads="1"/>
          </p:cNvSpPr>
          <p:nvPr>
            <p:ph type="body" idx="1"/>
          </p:nvPr>
        </p:nvSpPr>
        <p:spPr/>
        <p:txBody>
          <a:bodyPr/>
          <a:lstStyle/>
          <a:p>
            <a:pPr>
              <a:lnSpc>
                <a:spcPct val="90000"/>
              </a:lnSpc>
            </a:pPr>
            <a:r>
              <a:rPr lang="en-US" altLang="en-US"/>
              <a:t>For black and white images we need to represent the shade.  </a:t>
            </a:r>
          </a:p>
          <a:p>
            <a:pPr>
              <a:lnSpc>
                <a:spcPct val="90000"/>
              </a:lnSpc>
            </a:pPr>
            <a:r>
              <a:rPr lang="en-US" altLang="en-US"/>
              <a:t>A </a:t>
            </a:r>
            <a:r>
              <a:rPr lang="en-US" altLang="en-US">
                <a:solidFill>
                  <a:schemeClr val="accent2"/>
                </a:solidFill>
              </a:rPr>
              <a:t>binary image</a:t>
            </a:r>
            <a:r>
              <a:rPr lang="en-US" altLang="en-US"/>
              <a:t> would represent only white or black pixels.</a:t>
            </a:r>
          </a:p>
          <a:p>
            <a:pPr>
              <a:lnSpc>
                <a:spcPct val="90000"/>
              </a:lnSpc>
            </a:pPr>
            <a:r>
              <a:rPr lang="en-US" altLang="en-US"/>
              <a:t>Four bits per pixel would allow </a:t>
            </a:r>
            <a:r>
              <a:rPr lang="ja-JP" altLang="en-US"/>
              <a:t>“</a:t>
            </a:r>
            <a:r>
              <a:rPr lang="en-US" altLang="ja-JP"/>
              <a:t>16 shades of gray</a:t>
            </a:r>
            <a:r>
              <a:rPr lang="ja-JP" altLang="en-US"/>
              <a:t>”</a:t>
            </a:r>
            <a:endParaRPr lang="en-US" altLang="ja-JP"/>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61EA8A3F-8E91-5B73-D8DE-8F03A3BE5908}"/>
              </a:ext>
            </a:extLst>
          </p:cNvPr>
          <p:cNvSpPr>
            <a:spLocks noGrp="1" noChangeArrowheads="1"/>
          </p:cNvSpPr>
          <p:nvPr>
            <p:ph type="title"/>
          </p:nvPr>
        </p:nvSpPr>
        <p:spPr>
          <a:xfrm>
            <a:off x="406400" y="228600"/>
            <a:ext cx="8204200" cy="1143000"/>
          </a:xfrm>
        </p:spPr>
        <p:txBody>
          <a:bodyPr/>
          <a:lstStyle/>
          <a:p>
            <a:r>
              <a:rPr lang="en-US" altLang="en-US"/>
              <a:t>Representing Digital Images</a:t>
            </a:r>
          </a:p>
        </p:txBody>
      </p:sp>
      <p:sp>
        <p:nvSpPr>
          <p:cNvPr id="104450" name="Rectangle 3">
            <a:extLst>
              <a:ext uri="{FF2B5EF4-FFF2-40B4-BE49-F238E27FC236}">
                <a16:creationId xmlns:a16="http://schemas.microsoft.com/office/drawing/2014/main" id="{24033513-058E-FBA4-D265-891BC142EDD8}"/>
              </a:ext>
            </a:extLst>
          </p:cNvPr>
          <p:cNvSpPr>
            <a:spLocks noGrp="1" noChangeArrowheads="1"/>
          </p:cNvSpPr>
          <p:nvPr>
            <p:ph type="body" sz="half" idx="1"/>
          </p:nvPr>
        </p:nvSpPr>
        <p:spPr>
          <a:xfrm>
            <a:off x="457200" y="3657600"/>
            <a:ext cx="4013200" cy="2362200"/>
          </a:xfrm>
        </p:spPr>
        <p:txBody>
          <a:bodyPr/>
          <a:lstStyle/>
          <a:p>
            <a:r>
              <a:rPr lang="en-US" altLang="en-US" sz="2800"/>
              <a:t>Here is an intensity or graylevel image with 256 levels (i.e., 0 to 255 scale)</a:t>
            </a:r>
          </a:p>
        </p:txBody>
      </p:sp>
      <p:sp>
        <p:nvSpPr>
          <p:cNvPr id="104451" name="Text Box 5">
            <a:extLst>
              <a:ext uri="{FF2B5EF4-FFF2-40B4-BE49-F238E27FC236}">
                <a16:creationId xmlns:a16="http://schemas.microsoft.com/office/drawing/2014/main" id="{D9DDDE15-8E08-CA47-0E38-E2EE309F4B6E}"/>
              </a:ext>
            </a:extLst>
          </p:cNvPr>
          <p:cNvSpPr txBox="1">
            <a:spLocks noChangeArrowheads="1"/>
          </p:cNvSpPr>
          <p:nvPr/>
        </p:nvSpPr>
        <p:spPr bwMode="auto">
          <a:xfrm>
            <a:off x="593725" y="1736725"/>
            <a:ext cx="39020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b="1"/>
              <a:t>DYNAMIC RANGE refers to the number of values for the measuring scale used in quantizing</a:t>
            </a:r>
            <a:endParaRPr kumimoji="0" lang="en-US" altLang="en-US" sz="2400">
              <a:latin typeface="Times" pitchFamily="2" charset="0"/>
            </a:endParaRPr>
          </a:p>
        </p:txBody>
      </p:sp>
      <p:pic>
        <p:nvPicPr>
          <p:cNvPr id="104452" name="Picture 7">
            <a:extLst>
              <a:ext uri="{FF2B5EF4-FFF2-40B4-BE49-F238E27FC236}">
                <a16:creationId xmlns:a16="http://schemas.microsoft.com/office/drawing/2014/main" id="{F6E00A5E-DCB5-FC3C-A887-D4D3FB11C4FE}"/>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48275" y="1885950"/>
            <a:ext cx="2760663" cy="417195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F0261A6D-EF71-1A7E-B581-FE916F24FB78}"/>
              </a:ext>
            </a:extLst>
          </p:cNvPr>
          <p:cNvSpPr>
            <a:spLocks noGrp="1" noChangeArrowheads="1"/>
          </p:cNvSpPr>
          <p:nvPr>
            <p:ph type="title"/>
          </p:nvPr>
        </p:nvSpPr>
        <p:spPr>
          <a:xfrm>
            <a:off x="406400" y="228600"/>
            <a:ext cx="8204200" cy="1143000"/>
          </a:xfrm>
        </p:spPr>
        <p:txBody>
          <a:bodyPr/>
          <a:lstStyle/>
          <a:p>
            <a:r>
              <a:rPr lang="en-US" altLang="en-US"/>
              <a:t>Representing Digital Images</a:t>
            </a:r>
          </a:p>
        </p:txBody>
      </p:sp>
      <p:sp>
        <p:nvSpPr>
          <p:cNvPr id="106498" name="Rectangle 3">
            <a:extLst>
              <a:ext uri="{FF2B5EF4-FFF2-40B4-BE49-F238E27FC236}">
                <a16:creationId xmlns:a16="http://schemas.microsoft.com/office/drawing/2014/main" id="{1C6530FC-9D32-9C78-8E3D-3ACCE73DA117}"/>
              </a:ext>
            </a:extLst>
          </p:cNvPr>
          <p:cNvSpPr>
            <a:spLocks noGrp="1" noChangeArrowheads="1"/>
          </p:cNvSpPr>
          <p:nvPr>
            <p:ph type="body" sz="half" idx="1"/>
          </p:nvPr>
        </p:nvSpPr>
        <p:spPr>
          <a:xfrm>
            <a:off x="457200" y="3657600"/>
            <a:ext cx="4013200" cy="2362200"/>
          </a:xfrm>
        </p:spPr>
        <p:txBody>
          <a:bodyPr/>
          <a:lstStyle/>
          <a:p>
            <a:r>
              <a:rPr lang="en-US" altLang="en-US" sz="2800"/>
              <a:t>Here is an intensity or graylevel image with 16 levels (i.e., 0 to 15 scale)</a:t>
            </a:r>
          </a:p>
        </p:txBody>
      </p:sp>
      <p:sp>
        <p:nvSpPr>
          <p:cNvPr id="106499" name="Text Box 4">
            <a:extLst>
              <a:ext uri="{FF2B5EF4-FFF2-40B4-BE49-F238E27FC236}">
                <a16:creationId xmlns:a16="http://schemas.microsoft.com/office/drawing/2014/main" id="{BEA279C8-3D9E-2AA7-C228-5296A532AE58}"/>
              </a:ext>
            </a:extLst>
          </p:cNvPr>
          <p:cNvSpPr txBox="1">
            <a:spLocks noChangeArrowheads="1"/>
          </p:cNvSpPr>
          <p:nvPr/>
        </p:nvSpPr>
        <p:spPr bwMode="auto">
          <a:xfrm>
            <a:off x="593725" y="1736725"/>
            <a:ext cx="39020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b="1"/>
              <a:t>DYNAMIC RANGE refers to the number of values for the measuring scale used in quantizing</a:t>
            </a:r>
            <a:endParaRPr kumimoji="0" lang="en-US" altLang="en-US" sz="2400">
              <a:latin typeface="Times" pitchFamily="2" charset="0"/>
            </a:endParaRPr>
          </a:p>
        </p:txBody>
      </p:sp>
      <p:pic>
        <p:nvPicPr>
          <p:cNvPr id="106500" name="Picture 8">
            <a:extLst>
              <a:ext uri="{FF2B5EF4-FFF2-40B4-BE49-F238E27FC236}">
                <a16:creationId xmlns:a16="http://schemas.microsoft.com/office/drawing/2014/main" id="{858994C3-E63F-4980-6A00-2A8A67496D8B}"/>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48275" y="1885950"/>
            <a:ext cx="2760663" cy="417195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7C6BF761-139E-4521-9598-671A8E4ED8F6}"/>
              </a:ext>
            </a:extLst>
          </p:cNvPr>
          <p:cNvSpPr>
            <a:spLocks noGrp="1" noChangeArrowheads="1"/>
          </p:cNvSpPr>
          <p:nvPr>
            <p:ph type="title"/>
          </p:nvPr>
        </p:nvSpPr>
        <p:spPr/>
        <p:txBody>
          <a:bodyPr/>
          <a:lstStyle/>
          <a:p>
            <a:r>
              <a:rPr lang="en-US" altLang="en-US"/>
              <a:t>What is light?</a:t>
            </a:r>
          </a:p>
        </p:txBody>
      </p:sp>
      <p:sp>
        <p:nvSpPr>
          <p:cNvPr id="24578" name="Rectangle 3">
            <a:extLst>
              <a:ext uri="{FF2B5EF4-FFF2-40B4-BE49-F238E27FC236}">
                <a16:creationId xmlns:a16="http://schemas.microsoft.com/office/drawing/2014/main" id="{03D1CA61-34E7-B5CD-B008-43023FB52436}"/>
              </a:ext>
            </a:extLst>
          </p:cNvPr>
          <p:cNvSpPr>
            <a:spLocks noGrp="1" noChangeArrowheads="1"/>
          </p:cNvSpPr>
          <p:nvPr>
            <p:ph type="body" idx="1"/>
          </p:nvPr>
        </p:nvSpPr>
        <p:spPr/>
        <p:txBody>
          <a:bodyPr/>
          <a:lstStyle/>
          <a:p>
            <a:r>
              <a:rPr lang="en-US" altLang="en-US"/>
              <a:t>Normally when we use the term "light," we are referring to a type of electromagnetic wave which stimulates the retina of our eyes. In this sense, we are referring to visible light, a small spectrum of the enormous range of frequencies of electromagnetic radiation.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5501D83A-1BA9-2E6C-D28D-3CC370D2D4B2}"/>
              </a:ext>
            </a:extLst>
          </p:cNvPr>
          <p:cNvSpPr>
            <a:spLocks noGrp="1" noChangeArrowheads="1"/>
          </p:cNvSpPr>
          <p:nvPr>
            <p:ph type="title"/>
          </p:nvPr>
        </p:nvSpPr>
        <p:spPr>
          <a:xfrm>
            <a:off x="406400" y="228600"/>
            <a:ext cx="8204200" cy="1143000"/>
          </a:xfrm>
        </p:spPr>
        <p:txBody>
          <a:bodyPr/>
          <a:lstStyle/>
          <a:p>
            <a:r>
              <a:rPr lang="en-US" altLang="en-US"/>
              <a:t>Representing Digital Images</a:t>
            </a:r>
          </a:p>
        </p:txBody>
      </p:sp>
      <p:sp>
        <p:nvSpPr>
          <p:cNvPr id="108546" name="Rectangle 3">
            <a:extLst>
              <a:ext uri="{FF2B5EF4-FFF2-40B4-BE49-F238E27FC236}">
                <a16:creationId xmlns:a16="http://schemas.microsoft.com/office/drawing/2014/main" id="{CC31809F-009D-2420-2584-B35C51FF6B7B}"/>
              </a:ext>
            </a:extLst>
          </p:cNvPr>
          <p:cNvSpPr>
            <a:spLocks noGrp="1" noChangeArrowheads="1"/>
          </p:cNvSpPr>
          <p:nvPr>
            <p:ph type="body" sz="half" idx="1"/>
          </p:nvPr>
        </p:nvSpPr>
        <p:spPr>
          <a:xfrm>
            <a:off x="457200" y="3657600"/>
            <a:ext cx="4013200" cy="2362200"/>
          </a:xfrm>
        </p:spPr>
        <p:txBody>
          <a:bodyPr/>
          <a:lstStyle/>
          <a:p>
            <a:r>
              <a:rPr lang="en-US" altLang="en-US" sz="2800"/>
              <a:t>Here is an intensity or graylevel image with 4 levels (i.e., 0 to 3 scale)</a:t>
            </a:r>
          </a:p>
        </p:txBody>
      </p:sp>
      <p:sp>
        <p:nvSpPr>
          <p:cNvPr id="108547" name="Text Box 4">
            <a:extLst>
              <a:ext uri="{FF2B5EF4-FFF2-40B4-BE49-F238E27FC236}">
                <a16:creationId xmlns:a16="http://schemas.microsoft.com/office/drawing/2014/main" id="{6F46DAA3-0C29-DC2F-D71B-C8B25FC27792}"/>
              </a:ext>
            </a:extLst>
          </p:cNvPr>
          <p:cNvSpPr txBox="1">
            <a:spLocks noChangeArrowheads="1"/>
          </p:cNvSpPr>
          <p:nvPr/>
        </p:nvSpPr>
        <p:spPr bwMode="auto">
          <a:xfrm>
            <a:off x="593725" y="1736725"/>
            <a:ext cx="39020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b="1"/>
              <a:t>DYNAMIC RANGE refers to the number of values for the measuring scale used in quantizing</a:t>
            </a:r>
            <a:endParaRPr kumimoji="0" lang="en-US" altLang="en-US" sz="2400">
              <a:latin typeface="Times" pitchFamily="2" charset="0"/>
            </a:endParaRPr>
          </a:p>
        </p:txBody>
      </p:sp>
      <p:pic>
        <p:nvPicPr>
          <p:cNvPr id="108548" name="Picture 8">
            <a:extLst>
              <a:ext uri="{FF2B5EF4-FFF2-40B4-BE49-F238E27FC236}">
                <a16:creationId xmlns:a16="http://schemas.microsoft.com/office/drawing/2014/main" id="{B6781B8F-F203-BF66-D228-0BAA6F56CD69}"/>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48275" y="1885950"/>
            <a:ext cx="2760663" cy="417195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6E1446D3-55FA-95B9-AA3C-63E8284CD82F}"/>
              </a:ext>
            </a:extLst>
          </p:cNvPr>
          <p:cNvSpPr>
            <a:spLocks noGrp="1" noChangeArrowheads="1"/>
          </p:cNvSpPr>
          <p:nvPr>
            <p:ph type="title"/>
          </p:nvPr>
        </p:nvSpPr>
        <p:spPr>
          <a:xfrm>
            <a:off x="406400" y="228600"/>
            <a:ext cx="8204200" cy="1143000"/>
          </a:xfrm>
        </p:spPr>
        <p:txBody>
          <a:bodyPr/>
          <a:lstStyle/>
          <a:p>
            <a:r>
              <a:rPr lang="en-US" altLang="en-US"/>
              <a:t>Representing Digital Images</a:t>
            </a:r>
          </a:p>
        </p:txBody>
      </p:sp>
      <p:sp>
        <p:nvSpPr>
          <p:cNvPr id="110594" name="Rectangle 3">
            <a:extLst>
              <a:ext uri="{FF2B5EF4-FFF2-40B4-BE49-F238E27FC236}">
                <a16:creationId xmlns:a16="http://schemas.microsoft.com/office/drawing/2014/main" id="{B0892A93-B271-5C81-D68E-98C5FBB8587E}"/>
              </a:ext>
            </a:extLst>
          </p:cNvPr>
          <p:cNvSpPr>
            <a:spLocks noGrp="1" noChangeArrowheads="1"/>
          </p:cNvSpPr>
          <p:nvPr>
            <p:ph type="body" sz="half" idx="1"/>
          </p:nvPr>
        </p:nvSpPr>
        <p:spPr>
          <a:xfrm>
            <a:off x="457200" y="3657600"/>
            <a:ext cx="4013200" cy="2362200"/>
          </a:xfrm>
        </p:spPr>
        <p:txBody>
          <a:bodyPr/>
          <a:lstStyle/>
          <a:p>
            <a:r>
              <a:rPr lang="en-US" altLang="en-US" sz="2800"/>
              <a:t>Here is an intensity or graylevel image with 2 levels (i.e., 0 to 1 scale or a binary image)</a:t>
            </a:r>
          </a:p>
        </p:txBody>
      </p:sp>
      <p:sp>
        <p:nvSpPr>
          <p:cNvPr id="110595" name="Text Box 4">
            <a:extLst>
              <a:ext uri="{FF2B5EF4-FFF2-40B4-BE49-F238E27FC236}">
                <a16:creationId xmlns:a16="http://schemas.microsoft.com/office/drawing/2014/main" id="{5FB08442-7126-25B4-207E-E5DDA77EEF26}"/>
              </a:ext>
            </a:extLst>
          </p:cNvPr>
          <p:cNvSpPr txBox="1">
            <a:spLocks noChangeArrowheads="1"/>
          </p:cNvSpPr>
          <p:nvPr/>
        </p:nvSpPr>
        <p:spPr bwMode="auto">
          <a:xfrm>
            <a:off x="593725" y="1736725"/>
            <a:ext cx="39020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b="1"/>
              <a:t>DYNAMIC RANGE refers to the number of values for the measuring scale used in quantizing</a:t>
            </a:r>
            <a:endParaRPr kumimoji="0" lang="en-US" altLang="en-US" sz="2400">
              <a:latin typeface="Times" pitchFamily="2" charset="0"/>
            </a:endParaRPr>
          </a:p>
        </p:txBody>
      </p:sp>
      <p:pic>
        <p:nvPicPr>
          <p:cNvPr id="110596" name="Picture 8">
            <a:extLst>
              <a:ext uri="{FF2B5EF4-FFF2-40B4-BE49-F238E27FC236}">
                <a16:creationId xmlns:a16="http://schemas.microsoft.com/office/drawing/2014/main" id="{719BB02B-4E88-BE35-1808-DB2BC3DF10BD}"/>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48275" y="1885950"/>
            <a:ext cx="2760663" cy="417195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D1781-8186-EE9D-4786-8DC6E8CE3AA6}"/>
              </a:ext>
            </a:extLst>
          </p:cNvPr>
          <p:cNvSpPr>
            <a:spLocks noGrp="1"/>
          </p:cNvSpPr>
          <p:nvPr>
            <p:ph type="title"/>
          </p:nvPr>
        </p:nvSpPr>
        <p:spPr/>
        <p:txBody>
          <a:bodyPr/>
          <a:lstStyle/>
          <a:p>
            <a:r>
              <a:rPr lang="en-US" dirty="0"/>
              <a:t>Millionaire !!!</a:t>
            </a:r>
          </a:p>
        </p:txBody>
      </p:sp>
      <p:sp>
        <p:nvSpPr>
          <p:cNvPr id="3" name="Text Placeholder 2">
            <a:extLst>
              <a:ext uri="{FF2B5EF4-FFF2-40B4-BE49-F238E27FC236}">
                <a16:creationId xmlns:a16="http://schemas.microsoft.com/office/drawing/2014/main" id="{C7B97EAB-C260-6863-B804-80DFF38DBA99}"/>
              </a:ext>
            </a:extLst>
          </p:cNvPr>
          <p:cNvSpPr>
            <a:spLocks noGrp="1"/>
          </p:cNvSpPr>
          <p:nvPr>
            <p:ph type="body" sz="half" idx="1"/>
          </p:nvPr>
        </p:nvSpPr>
        <p:spPr/>
        <p:txBody>
          <a:bodyPr/>
          <a:lstStyle/>
          <a:p>
            <a:endParaRPr lang="en-US"/>
          </a:p>
        </p:txBody>
      </p:sp>
      <p:sp>
        <p:nvSpPr>
          <p:cNvPr id="4" name="Online Image Placeholder 3">
            <a:extLst>
              <a:ext uri="{FF2B5EF4-FFF2-40B4-BE49-F238E27FC236}">
                <a16:creationId xmlns:a16="http://schemas.microsoft.com/office/drawing/2014/main" id="{5592582F-4EAA-701E-6838-E4F374A55FA9}"/>
              </a:ext>
            </a:extLst>
          </p:cNvPr>
          <p:cNvSpPr>
            <a:spLocks noGrp="1"/>
          </p:cNvSpPr>
          <p:nvPr>
            <p:ph type="clipArt" sz="half" idx="2"/>
          </p:nvPr>
        </p:nvSpPr>
        <p:spPr/>
      </p:sp>
    </p:spTree>
    <p:extLst>
      <p:ext uri="{BB962C8B-B14F-4D97-AF65-F5344CB8AC3E}">
        <p14:creationId xmlns:p14="http://schemas.microsoft.com/office/powerpoint/2010/main" val="1570364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0E476DFA-279E-A3D9-9FD9-6DE92B3C7F16}"/>
              </a:ext>
            </a:extLst>
          </p:cNvPr>
          <p:cNvSpPr>
            <a:spLocks noGrp="1" noChangeArrowheads="1"/>
          </p:cNvSpPr>
          <p:nvPr>
            <p:ph type="title"/>
          </p:nvPr>
        </p:nvSpPr>
        <p:spPr/>
        <p:txBody>
          <a:bodyPr/>
          <a:lstStyle/>
          <a:p>
            <a:r>
              <a:rPr lang="en-US" altLang="en-US"/>
              <a:t>Image Modification</a:t>
            </a:r>
          </a:p>
        </p:txBody>
      </p:sp>
      <p:sp>
        <p:nvSpPr>
          <p:cNvPr id="112642" name="Rectangle 3">
            <a:extLst>
              <a:ext uri="{FF2B5EF4-FFF2-40B4-BE49-F238E27FC236}">
                <a16:creationId xmlns:a16="http://schemas.microsoft.com/office/drawing/2014/main" id="{81EE6148-8FC0-9E71-0677-BC76C38129E7}"/>
              </a:ext>
            </a:extLst>
          </p:cNvPr>
          <p:cNvSpPr>
            <a:spLocks noChangeArrowheads="1"/>
          </p:cNvSpPr>
          <p:nvPr/>
        </p:nvSpPr>
        <p:spPr bwMode="auto">
          <a:xfrm>
            <a:off x="914400" y="2971800"/>
            <a:ext cx="2133600" cy="1524000"/>
          </a:xfrm>
          <a:prstGeom prst="rect">
            <a:avLst/>
          </a:prstGeom>
          <a:solidFill>
            <a:srgbClr val="FFFF66"/>
          </a:solidFill>
          <a:ln w="9525">
            <a:solidFill>
              <a:schemeClr val="tx1"/>
            </a:solidFill>
            <a:miter lim="800000"/>
            <a:headEnd/>
            <a:tailEnd/>
          </a:ln>
        </p:spPr>
        <p:txBody>
          <a:bodyPr wrap="none" anchor="ct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kumimoji="0" lang="en-US" altLang="en-US" sz="2400">
              <a:latin typeface="Times New Roman" panose="02020603050405020304" pitchFamily="18" charset="0"/>
            </a:endParaRPr>
          </a:p>
        </p:txBody>
      </p:sp>
      <p:sp>
        <p:nvSpPr>
          <p:cNvPr id="112643" name="Rectangle 4">
            <a:extLst>
              <a:ext uri="{FF2B5EF4-FFF2-40B4-BE49-F238E27FC236}">
                <a16:creationId xmlns:a16="http://schemas.microsoft.com/office/drawing/2014/main" id="{298C323E-DC22-20AC-60D2-EA07E692BC02}"/>
              </a:ext>
            </a:extLst>
          </p:cNvPr>
          <p:cNvSpPr>
            <a:spLocks noChangeArrowheads="1"/>
          </p:cNvSpPr>
          <p:nvPr/>
        </p:nvSpPr>
        <p:spPr bwMode="auto">
          <a:xfrm>
            <a:off x="3810000" y="2438400"/>
            <a:ext cx="1676400" cy="2895600"/>
          </a:xfrm>
          <a:prstGeom prst="rect">
            <a:avLst/>
          </a:prstGeom>
          <a:solidFill>
            <a:srgbClr val="CCFFFF"/>
          </a:solidFill>
          <a:ln w="9525">
            <a:solidFill>
              <a:schemeClr val="tx1"/>
            </a:solidFill>
            <a:miter lim="800000"/>
            <a:headEnd/>
            <a:tailEnd/>
          </a:ln>
        </p:spPr>
        <p:txBody>
          <a:bodyPr wrap="none" anchor="ct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kumimoji="0" lang="en-US" altLang="en-US" sz="2400">
              <a:latin typeface="Times New Roman" panose="02020603050405020304" pitchFamily="18" charset="0"/>
            </a:endParaRPr>
          </a:p>
        </p:txBody>
      </p:sp>
      <p:sp>
        <p:nvSpPr>
          <p:cNvPr id="112644" name="Rectangle 5">
            <a:extLst>
              <a:ext uri="{FF2B5EF4-FFF2-40B4-BE49-F238E27FC236}">
                <a16:creationId xmlns:a16="http://schemas.microsoft.com/office/drawing/2014/main" id="{D1FD0F9F-E397-617B-1550-7B7DFE23EC02}"/>
              </a:ext>
            </a:extLst>
          </p:cNvPr>
          <p:cNvSpPr>
            <a:spLocks noChangeArrowheads="1"/>
          </p:cNvSpPr>
          <p:nvPr/>
        </p:nvSpPr>
        <p:spPr bwMode="auto">
          <a:xfrm>
            <a:off x="6096000" y="2971800"/>
            <a:ext cx="2209800" cy="1524000"/>
          </a:xfrm>
          <a:prstGeom prst="rect">
            <a:avLst/>
          </a:prstGeom>
          <a:solidFill>
            <a:srgbClr val="FFFF66"/>
          </a:solidFill>
          <a:ln w="9525">
            <a:solidFill>
              <a:schemeClr val="tx1"/>
            </a:solidFill>
            <a:miter lim="800000"/>
            <a:headEnd/>
            <a:tailEnd/>
          </a:ln>
        </p:spPr>
        <p:txBody>
          <a:bodyPr wrap="none" anchor="ct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kumimoji="0" lang="en-US" altLang="en-US" sz="2400">
              <a:latin typeface="Times New Roman" panose="02020603050405020304" pitchFamily="18" charset="0"/>
            </a:endParaRPr>
          </a:p>
        </p:txBody>
      </p:sp>
      <p:sp>
        <p:nvSpPr>
          <p:cNvPr id="112645" name="Line 6">
            <a:extLst>
              <a:ext uri="{FF2B5EF4-FFF2-40B4-BE49-F238E27FC236}">
                <a16:creationId xmlns:a16="http://schemas.microsoft.com/office/drawing/2014/main" id="{0BC98C54-44F3-48B8-CE33-849D1A698BD2}"/>
              </a:ext>
            </a:extLst>
          </p:cNvPr>
          <p:cNvSpPr>
            <a:spLocks noChangeShapeType="1"/>
          </p:cNvSpPr>
          <p:nvPr/>
        </p:nvSpPr>
        <p:spPr bwMode="auto">
          <a:xfrm>
            <a:off x="3048000" y="3657600"/>
            <a:ext cx="762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646" name="Line 7">
            <a:extLst>
              <a:ext uri="{FF2B5EF4-FFF2-40B4-BE49-F238E27FC236}">
                <a16:creationId xmlns:a16="http://schemas.microsoft.com/office/drawing/2014/main" id="{E6D753DF-8358-C6CB-BEBA-7E8269574B51}"/>
              </a:ext>
            </a:extLst>
          </p:cNvPr>
          <p:cNvSpPr>
            <a:spLocks noChangeShapeType="1"/>
          </p:cNvSpPr>
          <p:nvPr/>
        </p:nvSpPr>
        <p:spPr bwMode="auto">
          <a:xfrm>
            <a:off x="5486400" y="3657600"/>
            <a:ext cx="685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647" name="Text Box 8">
            <a:extLst>
              <a:ext uri="{FF2B5EF4-FFF2-40B4-BE49-F238E27FC236}">
                <a16:creationId xmlns:a16="http://schemas.microsoft.com/office/drawing/2014/main" id="{CFBA9AFC-C4A5-7F44-0389-A388BB17A469}"/>
              </a:ext>
            </a:extLst>
          </p:cNvPr>
          <p:cNvSpPr txBox="1">
            <a:spLocks noChangeArrowheads="1"/>
          </p:cNvSpPr>
          <p:nvPr/>
        </p:nvSpPr>
        <p:spPr bwMode="auto">
          <a:xfrm>
            <a:off x="1295400" y="3276600"/>
            <a:ext cx="182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kumimoji="0" lang="en-US" altLang="en-US" sz="2400">
                <a:latin typeface="Times New Roman" panose="02020603050405020304" pitchFamily="18" charset="0"/>
              </a:rPr>
              <a:t>Original Image</a:t>
            </a:r>
          </a:p>
        </p:txBody>
      </p:sp>
      <p:sp>
        <p:nvSpPr>
          <p:cNvPr id="112648" name="Text Box 9">
            <a:extLst>
              <a:ext uri="{FF2B5EF4-FFF2-40B4-BE49-F238E27FC236}">
                <a16:creationId xmlns:a16="http://schemas.microsoft.com/office/drawing/2014/main" id="{E2D6638A-F855-C9BB-C44B-F9B856170692}"/>
              </a:ext>
            </a:extLst>
          </p:cNvPr>
          <p:cNvSpPr txBox="1">
            <a:spLocks noChangeArrowheads="1"/>
          </p:cNvSpPr>
          <p:nvPr/>
        </p:nvSpPr>
        <p:spPr bwMode="auto">
          <a:xfrm>
            <a:off x="6248400" y="3200400"/>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kumimoji="0" lang="en-US" altLang="en-US" sz="2400">
                <a:latin typeface="Times New Roman" panose="02020603050405020304" pitchFamily="18" charset="0"/>
              </a:rPr>
              <a:t>Revised Image</a:t>
            </a:r>
          </a:p>
        </p:txBody>
      </p:sp>
      <p:sp>
        <p:nvSpPr>
          <p:cNvPr id="112649" name="Text Box 10">
            <a:extLst>
              <a:ext uri="{FF2B5EF4-FFF2-40B4-BE49-F238E27FC236}">
                <a16:creationId xmlns:a16="http://schemas.microsoft.com/office/drawing/2014/main" id="{9C07C581-E4F8-A514-DB86-0DD30F3683FE}"/>
              </a:ext>
            </a:extLst>
          </p:cNvPr>
          <p:cNvSpPr txBox="1">
            <a:spLocks noChangeArrowheads="1"/>
          </p:cNvSpPr>
          <p:nvPr/>
        </p:nvSpPr>
        <p:spPr bwMode="auto">
          <a:xfrm>
            <a:off x="3886200" y="3048000"/>
            <a:ext cx="152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kumimoji="0" lang="en-US" altLang="en-US" sz="2400">
                <a:latin typeface="Times New Roman" panose="02020603050405020304" pitchFamily="18" charset="0"/>
              </a:rPr>
              <a:t>Computer</a:t>
            </a:r>
          </a:p>
          <a:p>
            <a:pPr>
              <a:spcBef>
                <a:spcPct val="50000"/>
              </a:spcBef>
              <a:buClrTx/>
              <a:buFontTx/>
              <a:buNone/>
            </a:pPr>
            <a:r>
              <a:rPr kumimoji="0" lang="en-US" altLang="en-US" sz="2400">
                <a:latin typeface="Times New Roman" panose="02020603050405020304" pitchFamily="18" charset="0"/>
              </a:rPr>
              <a:t>Program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71B3241F-6153-2FD7-9C9A-D9244B9EA020}"/>
              </a:ext>
            </a:extLst>
          </p:cNvPr>
          <p:cNvSpPr>
            <a:spLocks noGrp="1" noChangeArrowheads="1"/>
          </p:cNvSpPr>
          <p:nvPr>
            <p:ph type="title"/>
          </p:nvPr>
        </p:nvSpPr>
        <p:spPr/>
        <p:txBody>
          <a:bodyPr/>
          <a:lstStyle/>
          <a:p>
            <a:r>
              <a:rPr lang="en-US" altLang="en-US"/>
              <a:t>Processing Digital Images</a:t>
            </a:r>
          </a:p>
        </p:txBody>
      </p:sp>
      <p:sp>
        <p:nvSpPr>
          <p:cNvPr id="60419" name="Rectangle 3">
            <a:extLst>
              <a:ext uri="{FF2B5EF4-FFF2-40B4-BE49-F238E27FC236}">
                <a16:creationId xmlns:a16="http://schemas.microsoft.com/office/drawing/2014/main" id="{9E4070BE-3694-629F-E421-8E8826FC1152}"/>
              </a:ext>
            </a:extLst>
          </p:cNvPr>
          <p:cNvSpPr>
            <a:spLocks noGrp="1" noChangeArrowheads="1"/>
          </p:cNvSpPr>
          <p:nvPr>
            <p:ph type="body" sz="half" idx="2"/>
          </p:nvPr>
        </p:nvSpPr>
        <p:spPr/>
        <p:txBody>
          <a:bodyPr/>
          <a:lstStyle/>
          <a:p>
            <a:r>
              <a:rPr lang="en-US" altLang="en-US" sz="2800"/>
              <a:t>digital images are often processed using “digital filters”</a:t>
            </a:r>
          </a:p>
          <a:p>
            <a:r>
              <a:rPr lang="en-US" altLang="en-US" sz="2800"/>
              <a:t>digital filters are based on mathematical functions that operate on the pixels of the image</a:t>
            </a:r>
          </a:p>
        </p:txBody>
      </p:sp>
      <p:pic>
        <p:nvPicPr>
          <p:cNvPr id="114691" name="Picture 4">
            <a:extLst>
              <a:ext uri="{FF2B5EF4-FFF2-40B4-BE49-F238E27FC236}">
                <a16:creationId xmlns:a16="http://schemas.microsoft.com/office/drawing/2014/main" id="{C6E28E88-0CB2-E3DB-B2B4-FC745A865DF2}"/>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933575" y="1885950"/>
            <a:ext cx="1060450" cy="41719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dissolve">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dissolve">
                                      <p:cBhvr>
                                        <p:cTn id="12" dur="5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7" name="Rectangle 2">
            <a:extLst>
              <a:ext uri="{FF2B5EF4-FFF2-40B4-BE49-F238E27FC236}">
                <a16:creationId xmlns:a16="http://schemas.microsoft.com/office/drawing/2014/main" id="{406448BF-F82C-49FF-C1FB-84A48D998276}"/>
              </a:ext>
            </a:extLst>
          </p:cNvPr>
          <p:cNvSpPr>
            <a:spLocks noGrp="1" noChangeArrowheads="1"/>
          </p:cNvSpPr>
          <p:nvPr>
            <p:ph type="title"/>
          </p:nvPr>
        </p:nvSpPr>
        <p:spPr/>
        <p:txBody>
          <a:bodyPr/>
          <a:lstStyle/>
          <a:p>
            <a:r>
              <a:rPr lang="en-US" altLang="en-US"/>
              <a:t>Processing Digital Images</a:t>
            </a:r>
          </a:p>
        </p:txBody>
      </p:sp>
      <p:sp>
        <p:nvSpPr>
          <p:cNvPr id="62467" name="Rectangle 3">
            <a:extLst>
              <a:ext uri="{FF2B5EF4-FFF2-40B4-BE49-F238E27FC236}">
                <a16:creationId xmlns:a16="http://schemas.microsoft.com/office/drawing/2014/main" id="{BB9DDDA0-C457-19F0-5554-4A43DD1E55EF}"/>
              </a:ext>
            </a:extLst>
          </p:cNvPr>
          <p:cNvSpPr>
            <a:spLocks noGrp="1" noChangeArrowheads="1"/>
          </p:cNvSpPr>
          <p:nvPr>
            <p:ph type="body" sz="half" idx="2"/>
          </p:nvPr>
        </p:nvSpPr>
        <p:spPr>
          <a:xfrm>
            <a:off x="3657600" y="1885950"/>
            <a:ext cx="4978400" cy="4171950"/>
          </a:xfrm>
        </p:spPr>
        <p:txBody>
          <a:bodyPr/>
          <a:lstStyle/>
          <a:p>
            <a:r>
              <a:rPr lang="en-US" altLang="en-US" sz="2800"/>
              <a:t>there are two classes of digital filters: global and local</a:t>
            </a:r>
          </a:p>
          <a:p>
            <a:r>
              <a:rPr lang="en-US" altLang="en-US" sz="2800">
                <a:solidFill>
                  <a:schemeClr val="accent1"/>
                </a:solidFill>
              </a:rPr>
              <a:t>global filters</a:t>
            </a:r>
            <a:r>
              <a:rPr lang="en-US" altLang="en-US" sz="2800"/>
              <a:t> transform each pixel uniformly according to the function regardless of its location in the image</a:t>
            </a:r>
          </a:p>
          <a:p>
            <a:r>
              <a:rPr lang="en-US" altLang="en-US" sz="2800">
                <a:solidFill>
                  <a:schemeClr val="accent1"/>
                </a:solidFill>
              </a:rPr>
              <a:t>local filters</a:t>
            </a:r>
            <a:r>
              <a:rPr lang="en-US" altLang="en-US" sz="2800"/>
              <a:t> transform a pixel depending upon its relation to surrounding ones</a:t>
            </a:r>
          </a:p>
        </p:txBody>
      </p:sp>
      <p:pic>
        <p:nvPicPr>
          <p:cNvPr id="116739" name="Picture 4">
            <a:extLst>
              <a:ext uri="{FF2B5EF4-FFF2-40B4-BE49-F238E27FC236}">
                <a16:creationId xmlns:a16="http://schemas.microsoft.com/office/drawing/2014/main" id="{5EE6A298-B683-055D-7A49-04D1A527A81B}"/>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933575" y="1885950"/>
            <a:ext cx="1060450" cy="41719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dissolve">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dissolve">
                                      <p:cBhvr>
                                        <p:cTn id="12" dur="500"/>
                                        <p:tgtEl>
                                          <p:spTgt spid="624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dissolve">
                                      <p:cBhvr>
                                        <p:cTn id="17" dur="5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5" name="Rectangle 2">
            <a:extLst>
              <a:ext uri="{FF2B5EF4-FFF2-40B4-BE49-F238E27FC236}">
                <a16:creationId xmlns:a16="http://schemas.microsoft.com/office/drawing/2014/main" id="{25F4EE2C-41BC-5C3E-54F4-E84BD88F4743}"/>
              </a:ext>
            </a:extLst>
          </p:cNvPr>
          <p:cNvSpPr>
            <a:spLocks noGrp="1" noChangeArrowheads="1"/>
          </p:cNvSpPr>
          <p:nvPr>
            <p:ph type="title"/>
          </p:nvPr>
        </p:nvSpPr>
        <p:spPr/>
        <p:txBody>
          <a:bodyPr/>
          <a:lstStyle/>
          <a:p>
            <a:r>
              <a:rPr lang="en-US" altLang="en-US"/>
              <a:t>Global Filters</a:t>
            </a:r>
          </a:p>
        </p:txBody>
      </p:sp>
      <p:sp>
        <p:nvSpPr>
          <p:cNvPr id="63491" name="Rectangle 3">
            <a:extLst>
              <a:ext uri="{FF2B5EF4-FFF2-40B4-BE49-F238E27FC236}">
                <a16:creationId xmlns:a16="http://schemas.microsoft.com/office/drawing/2014/main" id="{DF1712B0-4474-1418-9708-86E8F61B821B}"/>
              </a:ext>
            </a:extLst>
          </p:cNvPr>
          <p:cNvSpPr>
            <a:spLocks noGrp="1" noChangeArrowheads="1"/>
          </p:cNvSpPr>
          <p:nvPr>
            <p:ph type="body" idx="1"/>
          </p:nvPr>
        </p:nvSpPr>
        <p:spPr/>
        <p:txBody>
          <a:bodyPr/>
          <a:lstStyle/>
          <a:p>
            <a:r>
              <a:rPr lang="en-US" altLang="en-US"/>
              <a:t>Brightness and Contrast control</a:t>
            </a:r>
          </a:p>
          <a:p>
            <a:r>
              <a:rPr lang="en-US" altLang="en-US"/>
              <a:t>Histogram thresholding</a:t>
            </a:r>
          </a:p>
          <a:p>
            <a:r>
              <a:rPr lang="en-US" altLang="en-US"/>
              <a:t>Histogram stretching or equalization</a:t>
            </a:r>
          </a:p>
          <a:p>
            <a:r>
              <a:rPr lang="en-US" altLang="en-US"/>
              <a:t>Color corrections</a:t>
            </a:r>
          </a:p>
          <a:p>
            <a:r>
              <a:rPr lang="en-US" altLang="en-US"/>
              <a:t>Hue-shifting and colorizing</a:t>
            </a:r>
          </a:p>
          <a:p>
            <a:r>
              <a:rPr lang="en-US" altLang="en-US"/>
              <a:t>Inversions</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dissolve">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dissolve">
                                      <p:cBhvr>
                                        <p:cTn id="12" dur="500"/>
                                        <p:tgtEl>
                                          <p:spTgt spid="63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dissolve">
                                      <p:cBhvr>
                                        <p:cTn id="17" dur="500"/>
                                        <p:tgtEl>
                                          <p:spTgt spid="63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491">
                                            <p:txEl>
                                              <p:pRg st="3" end="3"/>
                                            </p:txEl>
                                          </p:spTgt>
                                        </p:tgtEl>
                                        <p:attrNameLst>
                                          <p:attrName>style.visibility</p:attrName>
                                        </p:attrNameLst>
                                      </p:cBhvr>
                                      <p:to>
                                        <p:strVal val="visible"/>
                                      </p:to>
                                    </p:set>
                                    <p:animEffect transition="in" filter="dissolve">
                                      <p:cBhvr>
                                        <p:cTn id="22" dur="500"/>
                                        <p:tgtEl>
                                          <p:spTgt spid="634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Effect transition="in" filter="dissolve">
                                      <p:cBhvr>
                                        <p:cTn id="27" dur="500"/>
                                        <p:tgtEl>
                                          <p:spTgt spid="634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491">
                                            <p:txEl>
                                              <p:pRg st="5" end="5"/>
                                            </p:txEl>
                                          </p:spTgt>
                                        </p:tgtEl>
                                        <p:attrNameLst>
                                          <p:attrName>style.visibility</p:attrName>
                                        </p:attrNameLst>
                                      </p:cBhvr>
                                      <p:to>
                                        <p:strVal val="visible"/>
                                      </p:to>
                                    </p:set>
                                    <p:animEffect transition="in" filter="dissolve">
                                      <p:cBhvr>
                                        <p:cTn id="32" dur="500"/>
                                        <p:tgtEl>
                                          <p:spTgt spid="63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8CF0CCEF-0E57-B17E-B01A-10E3004D7A70}"/>
              </a:ext>
            </a:extLst>
          </p:cNvPr>
          <p:cNvSpPr>
            <a:spLocks noGrp="1" noChangeArrowheads="1"/>
          </p:cNvSpPr>
          <p:nvPr>
            <p:ph type="title"/>
          </p:nvPr>
        </p:nvSpPr>
        <p:spPr/>
        <p:txBody>
          <a:bodyPr/>
          <a:lstStyle/>
          <a:p>
            <a:r>
              <a:rPr lang="en-US" altLang="en-US"/>
              <a:t>Global Intensity Modification</a:t>
            </a:r>
          </a:p>
        </p:txBody>
      </p:sp>
      <p:sp>
        <p:nvSpPr>
          <p:cNvPr id="120834" name="Rectangle 3">
            <a:extLst>
              <a:ext uri="{FF2B5EF4-FFF2-40B4-BE49-F238E27FC236}">
                <a16:creationId xmlns:a16="http://schemas.microsoft.com/office/drawing/2014/main" id="{4BEFF078-1591-A76D-8329-8DDA567D6197}"/>
              </a:ext>
            </a:extLst>
          </p:cNvPr>
          <p:cNvSpPr>
            <a:spLocks noGrp="1" noChangeArrowheads="1"/>
          </p:cNvSpPr>
          <p:nvPr>
            <p:ph type="body" idx="1"/>
          </p:nvPr>
        </p:nvSpPr>
        <p:spPr/>
        <p:txBody>
          <a:bodyPr/>
          <a:lstStyle/>
          <a:p>
            <a:r>
              <a:rPr lang="en-US" altLang="en-US" sz="2800"/>
              <a:t>Let us just consider black and white images (so each pixel is represented in, say, one byte = 256 possibilities).</a:t>
            </a:r>
          </a:p>
          <a:p>
            <a:r>
              <a:rPr lang="en-US" altLang="en-US" sz="2800"/>
              <a:t>A global intensity modification technique would change, say, all pixels with intensity 111 to intensity 158.</a:t>
            </a:r>
          </a:p>
          <a:p>
            <a:r>
              <a:rPr lang="en-US" altLang="en-US" sz="2800"/>
              <a:t>Why would one want to do such a thing?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a:extLst>
              <a:ext uri="{FF2B5EF4-FFF2-40B4-BE49-F238E27FC236}">
                <a16:creationId xmlns:a16="http://schemas.microsoft.com/office/drawing/2014/main" id="{3D77B906-57D1-43E9-C4FB-76825177F37D}"/>
              </a:ext>
            </a:extLst>
          </p:cNvPr>
          <p:cNvSpPr>
            <a:spLocks noGrp="1" noChangeArrowheads="1"/>
          </p:cNvSpPr>
          <p:nvPr>
            <p:ph type="title"/>
          </p:nvPr>
        </p:nvSpPr>
        <p:spPr/>
        <p:txBody>
          <a:bodyPr/>
          <a:lstStyle/>
          <a:p>
            <a:r>
              <a:rPr lang="en-US" altLang="en-US"/>
              <a:t>Contrast</a:t>
            </a:r>
          </a:p>
        </p:txBody>
      </p:sp>
      <p:pic>
        <p:nvPicPr>
          <p:cNvPr id="126978" name="Picture 2" descr="mage result for low contrast vs. high contrast images">
            <a:hlinkClick r:id="rId2"/>
            <a:extLst>
              <a:ext uri="{FF2B5EF4-FFF2-40B4-BE49-F238E27FC236}">
                <a16:creationId xmlns:a16="http://schemas.microsoft.com/office/drawing/2014/main" id="{A322D563-145A-7A79-E3A4-72212D500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133600"/>
            <a:ext cx="6019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481E915F-E1DD-08E1-5214-6611825C9F07}"/>
              </a:ext>
            </a:extLst>
          </p:cNvPr>
          <p:cNvSpPr>
            <a:spLocks noGrp="1" noChangeArrowheads="1"/>
          </p:cNvSpPr>
          <p:nvPr>
            <p:ph type="title"/>
          </p:nvPr>
        </p:nvSpPr>
        <p:spPr/>
        <p:txBody>
          <a:bodyPr/>
          <a:lstStyle/>
          <a:p>
            <a:r>
              <a:rPr lang="en-US" altLang="en-US"/>
              <a:t>Making a Picture Brighter</a:t>
            </a:r>
          </a:p>
        </p:txBody>
      </p:sp>
      <p:sp>
        <p:nvSpPr>
          <p:cNvPr id="122882" name="Rectangle 3">
            <a:extLst>
              <a:ext uri="{FF2B5EF4-FFF2-40B4-BE49-F238E27FC236}">
                <a16:creationId xmlns:a16="http://schemas.microsoft.com/office/drawing/2014/main" id="{0E46ECFD-E47A-CA76-44A7-2DF20DB8A88A}"/>
              </a:ext>
            </a:extLst>
          </p:cNvPr>
          <p:cNvSpPr>
            <a:spLocks noGrp="1" noChangeArrowheads="1"/>
          </p:cNvSpPr>
          <p:nvPr>
            <p:ph type="body" idx="1"/>
          </p:nvPr>
        </p:nvSpPr>
        <p:spPr/>
        <p:txBody>
          <a:bodyPr/>
          <a:lstStyle/>
          <a:p>
            <a:pPr>
              <a:buClr>
                <a:schemeClr val="tx1"/>
              </a:buClr>
              <a:buFont typeface="Monotype Sorts" pitchFamily="2" charset="2"/>
              <a:buNone/>
            </a:pPr>
            <a:r>
              <a:rPr lang="en-US" altLang="en-US"/>
              <a:t>To make an overly dark picture brighter, generally raise the light intensity numbers.</a:t>
            </a:r>
          </a:p>
        </p:txBody>
      </p:sp>
      <p:sp>
        <p:nvSpPr>
          <p:cNvPr id="122883" name="Line 4">
            <a:extLst>
              <a:ext uri="{FF2B5EF4-FFF2-40B4-BE49-F238E27FC236}">
                <a16:creationId xmlns:a16="http://schemas.microsoft.com/office/drawing/2014/main" id="{EDE8303B-E677-CE3A-A960-72B04E9823C2}"/>
              </a:ext>
            </a:extLst>
          </p:cNvPr>
          <p:cNvSpPr>
            <a:spLocks noChangeShapeType="1"/>
          </p:cNvSpPr>
          <p:nvPr/>
        </p:nvSpPr>
        <p:spPr bwMode="auto">
          <a:xfrm>
            <a:off x="3276600" y="3048000"/>
            <a:ext cx="0" cy="2438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884" name="Line 5">
            <a:extLst>
              <a:ext uri="{FF2B5EF4-FFF2-40B4-BE49-F238E27FC236}">
                <a16:creationId xmlns:a16="http://schemas.microsoft.com/office/drawing/2014/main" id="{5685501F-AD0E-6AD9-D821-656AFB4C3FA1}"/>
              </a:ext>
            </a:extLst>
          </p:cNvPr>
          <p:cNvSpPr>
            <a:spLocks noChangeShapeType="1"/>
          </p:cNvSpPr>
          <p:nvPr/>
        </p:nvSpPr>
        <p:spPr bwMode="auto">
          <a:xfrm flipV="1">
            <a:off x="3276600" y="5486400"/>
            <a:ext cx="342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885" name="Line 6">
            <a:extLst>
              <a:ext uri="{FF2B5EF4-FFF2-40B4-BE49-F238E27FC236}">
                <a16:creationId xmlns:a16="http://schemas.microsoft.com/office/drawing/2014/main" id="{523F1462-BB52-64A0-2277-FE8DF891C91A}"/>
              </a:ext>
            </a:extLst>
          </p:cNvPr>
          <p:cNvSpPr>
            <a:spLocks noChangeShapeType="1"/>
          </p:cNvSpPr>
          <p:nvPr/>
        </p:nvSpPr>
        <p:spPr bwMode="auto">
          <a:xfrm flipV="1">
            <a:off x="3276600" y="3200400"/>
            <a:ext cx="2286000" cy="22860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886" name="Text Box 7">
            <a:extLst>
              <a:ext uri="{FF2B5EF4-FFF2-40B4-BE49-F238E27FC236}">
                <a16:creationId xmlns:a16="http://schemas.microsoft.com/office/drawing/2014/main" id="{B780C6A0-CAA7-69DB-E7B7-A7A36BA7AF82}"/>
              </a:ext>
            </a:extLst>
          </p:cNvPr>
          <p:cNvSpPr txBox="1">
            <a:spLocks noChangeArrowheads="1"/>
          </p:cNvSpPr>
          <p:nvPr/>
        </p:nvSpPr>
        <p:spPr bwMode="auto">
          <a:xfrm>
            <a:off x="3352800" y="5638800"/>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kumimoji="0" lang="en-US" altLang="en-US" sz="2800">
                <a:latin typeface="Times New Roman" panose="02020603050405020304" pitchFamily="18" charset="0"/>
              </a:rPr>
              <a:t>Input light intensity</a:t>
            </a:r>
            <a:endParaRPr kumimoji="0" lang="en-US" altLang="en-US" sz="2400">
              <a:latin typeface="Times New Roman" panose="02020603050405020304" pitchFamily="18" charset="0"/>
            </a:endParaRPr>
          </a:p>
        </p:txBody>
      </p:sp>
      <p:sp>
        <p:nvSpPr>
          <p:cNvPr id="122887" name="Text Box 8">
            <a:extLst>
              <a:ext uri="{FF2B5EF4-FFF2-40B4-BE49-F238E27FC236}">
                <a16:creationId xmlns:a16="http://schemas.microsoft.com/office/drawing/2014/main" id="{34CD20FF-8CDB-01DA-CC9E-70D5BC6BAC63}"/>
              </a:ext>
            </a:extLst>
          </p:cNvPr>
          <p:cNvSpPr txBox="1">
            <a:spLocks noChangeArrowheads="1"/>
          </p:cNvSpPr>
          <p:nvPr/>
        </p:nvSpPr>
        <p:spPr bwMode="auto">
          <a:xfrm>
            <a:off x="1524000" y="3124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kumimoji="0" lang="en-US" altLang="en-US" sz="2800">
                <a:latin typeface="Times New Roman" panose="02020603050405020304" pitchFamily="18" charset="0"/>
              </a:rPr>
              <a:t>Output light intensity</a:t>
            </a:r>
            <a:endParaRPr kumimoji="0" lang="en-US" altLang="en-US" sz="2400">
              <a:latin typeface="Times New Roman" panose="02020603050405020304" pitchFamily="18" charset="0"/>
            </a:endParaRPr>
          </a:p>
        </p:txBody>
      </p:sp>
      <p:sp>
        <p:nvSpPr>
          <p:cNvPr id="122888" name="Text Box 9">
            <a:extLst>
              <a:ext uri="{FF2B5EF4-FFF2-40B4-BE49-F238E27FC236}">
                <a16:creationId xmlns:a16="http://schemas.microsoft.com/office/drawing/2014/main" id="{7B06C9B0-FD93-9D17-4B2F-8D19884E8F1D}"/>
              </a:ext>
            </a:extLst>
          </p:cNvPr>
          <p:cNvSpPr txBox="1">
            <a:spLocks noChangeArrowheads="1"/>
          </p:cNvSpPr>
          <p:nvPr/>
        </p:nvSpPr>
        <p:spPr bwMode="auto">
          <a:xfrm>
            <a:off x="4495800" y="4343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kumimoji="0" lang="en-US" altLang="en-US" sz="2400">
                <a:solidFill>
                  <a:srgbClr val="FF0000"/>
                </a:solidFill>
                <a:latin typeface="Times New Roman" panose="02020603050405020304" pitchFamily="18" charset="0"/>
              </a:rPr>
              <a:t>No modification</a:t>
            </a:r>
            <a:endParaRPr kumimoji="0" lang="en-US" altLang="en-US" sz="2400">
              <a:latin typeface="Times New Roman" panose="02020603050405020304" pitchFamily="18" charset="0"/>
            </a:endParaRPr>
          </a:p>
        </p:txBody>
      </p:sp>
      <p:sp>
        <p:nvSpPr>
          <p:cNvPr id="122889" name="Freeform 10">
            <a:extLst>
              <a:ext uri="{FF2B5EF4-FFF2-40B4-BE49-F238E27FC236}">
                <a16:creationId xmlns:a16="http://schemas.microsoft.com/office/drawing/2014/main" id="{FFAE937E-0FB6-A5FA-4A1B-874044120D6D}"/>
              </a:ext>
            </a:extLst>
          </p:cNvPr>
          <p:cNvSpPr>
            <a:spLocks/>
          </p:cNvSpPr>
          <p:nvPr/>
        </p:nvSpPr>
        <p:spPr bwMode="auto">
          <a:xfrm>
            <a:off x="3276600" y="3276600"/>
            <a:ext cx="2286000" cy="2286000"/>
          </a:xfrm>
          <a:custGeom>
            <a:avLst/>
            <a:gdLst>
              <a:gd name="T0" fmla="*/ 2147483646 w 1568"/>
              <a:gd name="T1" fmla="*/ 2147483646 h 1568"/>
              <a:gd name="T2" fmla="*/ 2147483646 w 1568"/>
              <a:gd name="T3" fmla="*/ 2147483646 h 1568"/>
              <a:gd name="T4" fmla="*/ 2147483646 w 1568"/>
              <a:gd name="T5" fmla="*/ 2147483646 h 1568"/>
              <a:gd name="T6" fmla="*/ 2147483646 w 1568"/>
              <a:gd name="T7" fmla="*/ 2147483646 h 1568"/>
              <a:gd name="T8" fmla="*/ 2147483646 w 1568"/>
              <a:gd name="T9" fmla="*/ 2147483646 h 1568"/>
              <a:gd name="T10" fmla="*/ 2147483646 w 1568"/>
              <a:gd name="T11" fmla="*/ 2147483646 h 1568"/>
              <a:gd name="T12" fmla="*/ 2147483646 w 1568"/>
              <a:gd name="T13" fmla="*/ 2147483646 h 1568"/>
              <a:gd name="T14" fmla="*/ 2147483646 w 1568"/>
              <a:gd name="T15" fmla="*/ 2147483646 h 1568"/>
              <a:gd name="T16" fmla="*/ 2147483646 w 1568"/>
              <a:gd name="T17" fmla="*/ 2147483646 h 1568"/>
              <a:gd name="T18" fmla="*/ 2147483646 w 1568"/>
              <a:gd name="T19" fmla="*/ 2147483646 h 1568"/>
              <a:gd name="T20" fmla="*/ 2147483646 w 1568"/>
              <a:gd name="T21" fmla="*/ 2147483646 h 1568"/>
              <a:gd name="T22" fmla="*/ 2147483646 w 1568"/>
              <a:gd name="T23" fmla="*/ 2147483646 h 1568"/>
              <a:gd name="T24" fmla="*/ 2147483646 w 1568"/>
              <a:gd name="T25" fmla="*/ 2147483646 h 1568"/>
              <a:gd name="T26" fmla="*/ 2147483646 w 1568"/>
              <a:gd name="T27" fmla="*/ 2147483646 h 1568"/>
              <a:gd name="T28" fmla="*/ 2147483646 w 1568"/>
              <a:gd name="T29" fmla="*/ 2147483646 h 1568"/>
              <a:gd name="T30" fmla="*/ 2147483646 w 1568"/>
              <a:gd name="T31" fmla="*/ 0 h 1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68" h="1568">
                <a:moveTo>
                  <a:pt x="11" y="1534"/>
                </a:moveTo>
                <a:cubicBezTo>
                  <a:pt x="36" y="1466"/>
                  <a:pt x="0" y="1568"/>
                  <a:pt x="26" y="1481"/>
                </a:cubicBezTo>
                <a:cubicBezTo>
                  <a:pt x="31" y="1466"/>
                  <a:pt x="42" y="1436"/>
                  <a:pt x="42" y="1436"/>
                </a:cubicBezTo>
                <a:cubicBezTo>
                  <a:pt x="44" y="1413"/>
                  <a:pt x="48" y="1390"/>
                  <a:pt x="49" y="1367"/>
                </a:cubicBezTo>
                <a:cubicBezTo>
                  <a:pt x="53" y="1284"/>
                  <a:pt x="52" y="1200"/>
                  <a:pt x="57" y="1117"/>
                </a:cubicBezTo>
                <a:cubicBezTo>
                  <a:pt x="69" y="912"/>
                  <a:pt x="101" y="648"/>
                  <a:pt x="315" y="555"/>
                </a:cubicBezTo>
                <a:cubicBezTo>
                  <a:pt x="346" y="524"/>
                  <a:pt x="382" y="500"/>
                  <a:pt x="414" y="471"/>
                </a:cubicBezTo>
                <a:cubicBezTo>
                  <a:pt x="450" y="439"/>
                  <a:pt x="476" y="396"/>
                  <a:pt x="513" y="365"/>
                </a:cubicBezTo>
                <a:cubicBezTo>
                  <a:pt x="535" y="346"/>
                  <a:pt x="559" y="330"/>
                  <a:pt x="581" y="312"/>
                </a:cubicBezTo>
                <a:cubicBezTo>
                  <a:pt x="614" y="284"/>
                  <a:pt x="643" y="260"/>
                  <a:pt x="680" y="236"/>
                </a:cubicBezTo>
                <a:cubicBezTo>
                  <a:pt x="689" y="230"/>
                  <a:pt x="693" y="218"/>
                  <a:pt x="702" y="213"/>
                </a:cubicBezTo>
                <a:cubicBezTo>
                  <a:pt x="756" y="186"/>
                  <a:pt x="805" y="179"/>
                  <a:pt x="862" y="167"/>
                </a:cubicBezTo>
                <a:cubicBezTo>
                  <a:pt x="889" y="161"/>
                  <a:pt x="912" y="146"/>
                  <a:pt x="938" y="137"/>
                </a:cubicBezTo>
                <a:cubicBezTo>
                  <a:pt x="1014" y="112"/>
                  <a:pt x="1094" y="95"/>
                  <a:pt x="1173" y="84"/>
                </a:cubicBezTo>
                <a:cubicBezTo>
                  <a:pt x="1240" y="61"/>
                  <a:pt x="1316" y="50"/>
                  <a:pt x="1386" y="38"/>
                </a:cubicBezTo>
                <a:cubicBezTo>
                  <a:pt x="1442" y="28"/>
                  <a:pt x="1511" y="0"/>
                  <a:pt x="1568" y="0"/>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890" name="Text Box 11">
            <a:extLst>
              <a:ext uri="{FF2B5EF4-FFF2-40B4-BE49-F238E27FC236}">
                <a16:creationId xmlns:a16="http://schemas.microsoft.com/office/drawing/2014/main" id="{BBF7C548-4115-9CD6-B62E-D477FEF0D0B6}"/>
              </a:ext>
            </a:extLst>
          </p:cNvPr>
          <p:cNvSpPr txBox="1">
            <a:spLocks noChangeArrowheads="1"/>
          </p:cNvSpPr>
          <p:nvPr/>
        </p:nvSpPr>
        <p:spPr bwMode="auto">
          <a:xfrm>
            <a:off x="5867400" y="35052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kumimoji="0" lang="en-US" altLang="en-US" sz="2400">
                <a:solidFill>
                  <a:schemeClr val="accent2"/>
                </a:solidFill>
                <a:latin typeface="Times New Roman" panose="02020603050405020304" pitchFamily="18" charset="0"/>
              </a:rPr>
              <a:t>Make brighter</a:t>
            </a:r>
            <a:endParaRPr kumimoji="0" lang="en-US" altLang="en-US" sz="2400">
              <a:latin typeface="Times New Roman" panose="02020603050405020304" pitchFamily="18" charset="0"/>
            </a:endParaRPr>
          </a:p>
        </p:txBody>
      </p:sp>
      <p:sp>
        <p:nvSpPr>
          <p:cNvPr id="122891" name="Line 12">
            <a:extLst>
              <a:ext uri="{FF2B5EF4-FFF2-40B4-BE49-F238E27FC236}">
                <a16:creationId xmlns:a16="http://schemas.microsoft.com/office/drawing/2014/main" id="{D5D1AB51-DB0E-F6D9-9273-E74513466D53}"/>
              </a:ext>
            </a:extLst>
          </p:cNvPr>
          <p:cNvSpPr>
            <a:spLocks noChangeShapeType="1"/>
          </p:cNvSpPr>
          <p:nvPr/>
        </p:nvSpPr>
        <p:spPr bwMode="auto">
          <a:xfrm flipH="1">
            <a:off x="4191000" y="3733800"/>
            <a:ext cx="17526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0677FA08-DDDB-96C6-73BA-4A88D09E2498}"/>
              </a:ext>
            </a:extLst>
          </p:cNvPr>
          <p:cNvSpPr>
            <a:spLocks noGrp="1" noChangeArrowheads="1"/>
          </p:cNvSpPr>
          <p:nvPr>
            <p:ph type="title"/>
          </p:nvPr>
        </p:nvSpPr>
        <p:spPr/>
        <p:txBody>
          <a:bodyPr/>
          <a:lstStyle/>
          <a:p>
            <a:r>
              <a:rPr lang="en-US" altLang="en-US"/>
              <a:t>What is light?</a:t>
            </a:r>
          </a:p>
        </p:txBody>
      </p:sp>
      <p:sp>
        <p:nvSpPr>
          <p:cNvPr id="26626" name="Rectangle 3">
            <a:extLst>
              <a:ext uri="{FF2B5EF4-FFF2-40B4-BE49-F238E27FC236}">
                <a16:creationId xmlns:a16="http://schemas.microsoft.com/office/drawing/2014/main" id="{7DC31229-26E1-A2B8-BCD5-24918F3B02D5}"/>
              </a:ext>
            </a:extLst>
          </p:cNvPr>
          <p:cNvSpPr>
            <a:spLocks noGrp="1" noChangeArrowheads="1"/>
          </p:cNvSpPr>
          <p:nvPr>
            <p:ph type="body" idx="1"/>
          </p:nvPr>
        </p:nvSpPr>
        <p:spPr/>
        <p:txBody>
          <a:bodyPr/>
          <a:lstStyle/>
          <a:p>
            <a:r>
              <a:rPr lang="en-US" altLang="en-US"/>
              <a:t>This visible light region consists of a spectrum of wavelengths, which range from approximately 700 nanometers (abbreviated nm) to approximately 400 nm; </a:t>
            </a:r>
          </a:p>
          <a:p>
            <a:r>
              <a:rPr lang="en-US" altLang="en-US"/>
              <a:t>that would be 7 x 10-7 meter to 4 x 10-7 meter. This narrow band of visible light is affectionately known as </a:t>
            </a:r>
            <a:r>
              <a:rPr lang="en-US" altLang="en-US" b="1"/>
              <a:t>ROYGBIV</a:t>
            </a:r>
            <a:r>
              <a:rPr lang="en-US" altLang="en-US"/>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B5ED1E4C-2468-F5BC-31E2-93D537E6DC3C}"/>
              </a:ext>
            </a:extLst>
          </p:cNvPr>
          <p:cNvSpPr>
            <a:spLocks noGrp="1" noChangeArrowheads="1"/>
          </p:cNvSpPr>
          <p:nvPr>
            <p:ph type="title"/>
          </p:nvPr>
        </p:nvSpPr>
        <p:spPr/>
        <p:txBody>
          <a:bodyPr/>
          <a:lstStyle/>
          <a:p>
            <a:r>
              <a:rPr lang="en-US" altLang="en-US"/>
              <a:t>Global Filters</a:t>
            </a:r>
          </a:p>
        </p:txBody>
      </p:sp>
      <p:sp>
        <p:nvSpPr>
          <p:cNvPr id="65539" name="Rectangle 3">
            <a:extLst>
              <a:ext uri="{FF2B5EF4-FFF2-40B4-BE49-F238E27FC236}">
                <a16:creationId xmlns:a16="http://schemas.microsoft.com/office/drawing/2014/main" id="{6D88B35A-5731-A610-CC79-7048BE1A0C25}"/>
              </a:ext>
            </a:extLst>
          </p:cNvPr>
          <p:cNvSpPr>
            <a:spLocks noGrp="1" noChangeArrowheads="1"/>
          </p:cNvSpPr>
          <p:nvPr>
            <p:ph type="body" sz="half" idx="1"/>
          </p:nvPr>
        </p:nvSpPr>
        <p:spPr>
          <a:xfrm>
            <a:off x="457200" y="4953000"/>
            <a:ext cx="8458200" cy="1714500"/>
          </a:xfrm>
        </p:spPr>
        <p:txBody>
          <a:bodyPr/>
          <a:lstStyle/>
          <a:p>
            <a:r>
              <a:rPr lang="en-US" altLang="en-US" sz="2800"/>
              <a:t>Histogram stretching redistributes pixel values in the image that has poor contrast</a:t>
            </a:r>
          </a:p>
          <a:p>
            <a:r>
              <a:rPr lang="en-US" altLang="en-US" sz="2800"/>
              <a:t>Equalization improves images with poor contrast</a:t>
            </a:r>
          </a:p>
        </p:txBody>
      </p:sp>
      <p:pic>
        <p:nvPicPr>
          <p:cNvPr id="128003" name="Picture 4">
            <a:extLst>
              <a:ext uri="{FF2B5EF4-FFF2-40B4-BE49-F238E27FC236}">
                <a16:creationId xmlns:a16="http://schemas.microsoft.com/office/drawing/2014/main" id="{C09BC3CB-BEB2-E074-3540-D708E65B1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3" y="1752600"/>
            <a:ext cx="682148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dissolve">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dissolve">
                                      <p:cBhvr>
                                        <p:cTn id="12" dur="500"/>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CBD2D3E1-B0E9-0829-08CB-1067FA676575}"/>
              </a:ext>
            </a:extLst>
          </p:cNvPr>
          <p:cNvSpPr>
            <a:spLocks noGrp="1" noChangeArrowheads="1"/>
          </p:cNvSpPr>
          <p:nvPr>
            <p:ph type="title"/>
          </p:nvPr>
        </p:nvSpPr>
        <p:spPr/>
        <p:txBody>
          <a:bodyPr/>
          <a:lstStyle/>
          <a:p>
            <a:r>
              <a:rPr lang="en-US" altLang="en-US"/>
              <a:t>Global Filters</a:t>
            </a:r>
          </a:p>
        </p:txBody>
      </p:sp>
      <p:sp>
        <p:nvSpPr>
          <p:cNvPr id="66563" name="Rectangle 3">
            <a:extLst>
              <a:ext uri="{FF2B5EF4-FFF2-40B4-BE49-F238E27FC236}">
                <a16:creationId xmlns:a16="http://schemas.microsoft.com/office/drawing/2014/main" id="{A13A6DC9-B769-7A6C-7CC0-357195DEE8F1}"/>
              </a:ext>
            </a:extLst>
          </p:cNvPr>
          <p:cNvSpPr>
            <a:spLocks noGrp="1" noChangeArrowheads="1"/>
          </p:cNvSpPr>
          <p:nvPr>
            <p:ph type="body" sz="half" idx="1"/>
          </p:nvPr>
        </p:nvSpPr>
        <p:spPr/>
        <p:txBody>
          <a:bodyPr/>
          <a:lstStyle/>
          <a:p>
            <a:r>
              <a:rPr lang="en-US" altLang="en-US" sz="2800"/>
              <a:t>Hue-shifting is used to modify the color makeup of an image</a:t>
            </a:r>
          </a:p>
          <a:p>
            <a:r>
              <a:rPr lang="en-US" altLang="en-US" sz="2800"/>
              <a:t>Pseudo-coloring assigns hues to intensity ranges for better rendering of details</a:t>
            </a:r>
          </a:p>
        </p:txBody>
      </p:sp>
      <p:pic>
        <p:nvPicPr>
          <p:cNvPr id="130051" name="Picture 4">
            <a:extLst>
              <a:ext uri="{FF2B5EF4-FFF2-40B4-BE49-F238E27FC236}">
                <a16:creationId xmlns:a16="http://schemas.microsoft.com/office/drawing/2014/main" id="{F80D58A7-EEF2-97FA-7F1F-8593688A38C8}"/>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334000" y="1765300"/>
            <a:ext cx="2386013" cy="4787900"/>
          </a:xfrm>
        </p:spPr>
      </p:pic>
      <p:sp>
        <p:nvSpPr>
          <p:cNvPr id="130052" name="Text Box 5">
            <a:extLst>
              <a:ext uri="{FF2B5EF4-FFF2-40B4-BE49-F238E27FC236}">
                <a16:creationId xmlns:a16="http://schemas.microsoft.com/office/drawing/2014/main" id="{2574D40D-713F-751E-CECD-418B3B204927}"/>
              </a:ext>
            </a:extLst>
          </p:cNvPr>
          <p:cNvSpPr txBox="1">
            <a:spLocks noChangeArrowheads="1"/>
          </p:cNvSpPr>
          <p:nvPr/>
        </p:nvSpPr>
        <p:spPr bwMode="auto">
          <a:xfrm>
            <a:off x="2057400" y="5867400"/>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a:solidFill>
                  <a:schemeClr val="accent1"/>
                </a:solidFill>
                <a:latin typeface="Times" pitchFamily="2" charset="0"/>
              </a:rPr>
              <a:t>Colorized image of Mississippi at Vicksburg</a:t>
            </a:r>
            <a:endParaRPr kumimoji="0" lang="en-US" altLang="en-US" sz="2400">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dissolve">
                                      <p:cBhvr>
                                        <p:cTn id="7" dur="500"/>
                                        <p:tgtEl>
                                          <p:spTgt spid="66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dissolve">
                                      <p:cBhvr>
                                        <p:cTn id="12" dur="500"/>
                                        <p:tgtEl>
                                          <p:spTgt spid="66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a:extLst>
              <a:ext uri="{FF2B5EF4-FFF2-40B4-BE49-F238E27FC236}">
                <a16:creationId xmlns:a16="http://schemas.microsoft.com/office/drawing/2014/main" id="{67E38662-B017-FF25-6259-953B34DA171F}"/>
              </a:ext>
            </a:extLst>
          </p:cNvPr>
          <p:cNvSpPr>
            <a:spLocks noGrp="1" noChangeArrowheads="1"/>
          </p:cNvSpPr>
          <p:nvPr>
            <p:ph type="title"/>
          </p:nvPr>
        </p:nvSpPr>
        <p:spPr>
          <a:xfrm>
            <a:off x="406400" y="228600"/>
            <a:ext cx="7772400" cy="381000"/>
          </a:xfrm>
        </p:spPr>
        <p:txBody>
          <a:bodyPr/>
          <a:lstStyle/>
          <a:p>
            <a:r>
              <a:rPr lang="en-US" altLang="en-US" sz="3200"/>
              <a:t>Hue Shifting in Astronomy</a:t>
            </a:r>
          </a:p>
        </p:txBody>
      </p:sp>
      <p:sp>
        <p:nvSpPr>
          <p:cNvPr id="132098" name="Text Placeholder 2">
            <a:extLst>
              <a:ext uri="{FF2B5EF4-FFF2-40B4-BE49-F238E27FC236}">
                <a16:creationId xmlns:a16="http://schemas.microsoft.com/office/drawing/2014/main" id="{F5E2A5F4-613D-1AD0-1A07-BD81CEEE76FE}"/>
              </a:ext>
            </a:extLst>
          </p:cNvPr>
          <p:cNvSpPr>
            <a:spLocks noGrp="1" noChangeArrowheads="1"/>
          </p:cNvSpPr>
          <p:nvPr>
            <p:ph type="body" sz="half" idx="1"/>
          </p:nvPr>
        </p:nvSpPr>
        <p:spPr>
          <a:xfrm flipH="1" flipV="1">
            <a:off x="304800" y="6057900"/>
            <a:ext cx="152400" cy="46038"/>
          </a:xfrm>
        </p:spPr>
        <p:txBody>
          <a:bodyPr/>
          <a:lstStyle/>
          <a:p>
            <a:endParaRPr lang="en-US" altLang="en-US"/>
          </a:p>
        </p:txBody>
      </p:sp>
      <p:sp>
        <p:nvSpPr>
          <p:cNvPr id="132099" name="Picture Placeholder 3">
            <a:extLst>
              <a:ext uri="{FF2B5EF4-FFF2-40B4-BE49-F238E27FC236}">
                <a16:creationId xmlns:a16="http://schemas.microsoft.com/office/drawing/2014/main" id="{F144D515-D5F5-91E5-6FB7-B9C48148AFAE}"/>
              </a:ext>
            </a:extLst>
          </p:cNvPr>
          <p:cNvSpPr>
            <a:spLocks noGrp="1" noChangeArrowheads="1" noTextEdit="1"/>
          </p:cNvSpPr>
          <p:nvPr>
            <p:ph type="clipArt" sz="half" idx="2"/>
          </p:nvPr>
        </p:nvSpPr>
        <p:spPr/>
      </p:sp>
      <p:pic>
        <p:nvPicPr>
          <p:cNvPr id="132100" name="Picture 2" descr="elated image">
            <a:hlinkClick r:id="rId2"/>
            <a:extLst>
              <a:ext uri="{FF2B5EF4-FFF2-40B4-BE49-F238E27FC236}">
                <a16:creationId xmlns:a16="http://schemas.microsoft.com/office/drawing/2014/main" id="{3FE15470-7090-C51D-C35B-6550C0C5A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400" y="499268"/>
            <a:ext cx="54102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Rectangle 4">
            <a:extLst>
              <a:ext uri="{FF2B5EF4-FFF2-40B4-BE49-F238E27FC236}">
                <a16:creationId xmlns:a16="http://schemas.microsoft.com/office/drawing/2014/main" id="{02047329-1F41-1B0E-E7EF-5720E98A40C2}"/>
              </a:ext>
            </a:extLst>
          </p:cNvPr>
          <p:cNvSpPr>
            <a:spLocks noChangeArrowheads="1"/>
          </p:cNvSpPr>
          <p:nvPr/>
        </p:nvSpPr>
        <p:spPr bwMode="auto">
          <a:xfrm>
            <a:off x="3581400" y="3352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kumimoji="0" lang="en-US" altLang="en-US" sz="2400">
              <a:latin typeface="Times New Roman" panose="02020603050405020304" pitchFamily="18" charset="0"/>
            </a:endParaRPr>
          </a:p>
        </p:txBody>
      </p:sp>
      <p:pic>
        <p:nvPicPr>
          <p:cNvPr id="132102" name="Picture 1" descr="elated image">
            <a:hlinkClick r:id="rId4"/>
            <a:extLst>
              <a:ext uri="{FF2B5EF4-FFF2-40B4-BE49-F238E27FC236}">
                <a16:creationId xmlns:a16="http://schemas.microsoft.com/office/drawing/2014/main" id="{03531003-573E-3AF6-BE92-E9F3A93157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114" y="3344863"/>
            <a:ext cx="47752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3" name="Rectangle 5">
            <a:extLst>
              <a:ext uri="{FF2B5EF4-FFF2-40B4-BE49-F238E27FC236}">
                <a16:creationId xmlns:a16="http://schemas.microsoft.com/office/drawing/2014/main" id="{2545BF7E-7C78-3170-254F-1D7D67D761A8}"/>
              </a:ext>
            </a:extLst>
          </p:cNvPr>
          <p:cNvSpPr>
            <a:spLocks noChangeArrowheads="1"/>
          </p:cNvSpPr>
          <p:nvPr/>
        </p:nvSpPr>
        <p:spPr bwMode="auto">
          <a:xfrm>
            <a:off x="3581400" y="6667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kumimoji="0" lang="en-US" altLang="en-US" sz="2400">
              <a:latin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a:extLst>
              <a:ext uri="{FF2B5EF4-FFF2-40B4-BE49-F238E27FC236}">
                <a16:creationId xmlns:a16="http://schemas.microsoft.com/office/drawing/2014/main" id="{B6156264-1658-30B0-B59B-EEA6D07CB0E6}"/>
              </a:ext>
            </a:extLst>
          </p:cNvPr>
          <p:cNvSpPr>
            <a:spLocks noGrp="1" noChangeArrowheads="1"/>
          </p:cNvSpPr>
          <p:nvPr>
            <p:ph type="title"/>
          </p:nvPr>
        </p:nvSpPr>
        <p:spPr/>
        <p:txBody>
          <a:bodyPr/>
          <a:lstStyle/>
          <a:p>
            <a:r>
              <a:rPr lang="en-US" altLang="en-US" dirty="0"/>
              <a:t>Demo</a:t>
            </a:r>
          </a:p>
        </p:txBody>
      </p:sp>
      <p:sp>
        <p:nvSpPr>
          <p:cNvPr id="133122" name="Text Placeholder 2">
            <a:extLst>
              <a:ext uri="{FF2B5EF4-FFF2-40B4-BE49-F238E27FC236}">
                <a16:creationId xmlns:a16="http://schemas.microsoft.com/office/drawing/2014/main" id="{CE58CA80-B55A-1955-A88B-522BAA01C212}"/>
              </a:ext>
            </a:extLst>
          </p:cNvPr>
          <p:cNvSpPr>
            <a:spLocks noGrp="1" noChangeArrowheads="1"/>
          </p:cNvSpPr>
          <p:nvPr>
            <p:ph type="body" sz="half" idx="1"/>
          </p:nvPr>
        </p:nvSpPr>
        <p:spPr>
          <a:xfrm>
            <a:off x="457200" y="1885950"/>
            <a:ext cx="8229600" cy="3524250"/>
          </a:xfrm>
        </p:spPr>
        <p:txBody>
          <a:bodyPr/>
          <a:lstStyle/>
          <a:p>
            <a:r>
              <a:rPr lang="en-US" altLang="en-US" dirty="0"/>
              <a:t>Image Editing Demo Using</a:t>
            </a:r>
          </a:p>
          <a:p>
            <a:r>
              <a:rPr lang="en-US" altLang="en-US" dirty="0"/>
              <a:t>Adobe Light Room 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8DE23233-01A4-DE5F-25BA-A1352DDBF02D}"/>
              </a:ext>
            </a:extLst>
          </p:cNvPr>
          <p:cNvSpPr>
            <a:spLocks noGrp="1" noChangeArrowheads="1"/>
          </p:cNvSpPr>
          <p:nvPr>
            <p:ph type="title"/>
          </p:nvPr>
        </p:nvSpPr>
        <p:spPr/>
        <p:txBody>
          <a:bodyPr/>
          <a:lstStyle/>
          <a:p>
            <a:r>
              <a:rPr lang="en-US" altLang="en-US"/>
              <a:t>Local Filters</a:t>
            </a:r>
          </a:p>
        </p:txBody>
      </p:sp>
      <p:sp>
        <p:nvSpPr>
          <p:cNvPr id="67587" name="Rectangle 3">
            <a:extLst>
              <a:ext uri="{FF2B5EF4-FFF2-40B4-BE49-F238E27FC236}">
                <a16:creationId xmlns:a16="http://schemas.microsoft.com/office/drawing/2014/main" id="{A9A2C2C8-5FC4-6C3D-AEC6-0F848891576C}"/>
              </a:ext>
            </a:extLst>
          </p:cNvPr>
          <p:cNvSpPr>
            <a:spLocks noGrp="1" noChangeArrowheads="1"/>
          </p:cNvSpPr>
          <p:nvPr>
            <p:ph type="body" idx="1"/>
          </p:nvPr>
        </p:nvSpPr>
        <p:spPr/>
        <p:txBody>
          <a:bodyPr/>
          <a:lstStyle/>
          <a:p>
            <a:r>
              <a:rPr lang="en-US" altLang="en-US"/>
              <a:t>Sharpening</a:t>
            </a:r>
          </a:p>
          <a:p>
            <a:r>
              <a:rPr lang="en-US" altLang="en-US"/>
              <a:t>Blurring</a:t>
            </a:r>
          </a:p>
          <a:p>
            <a:r>
              <a:rPr lang="en-US" altLang="en-US"/>
              <a:t>Edge and line detection</a:t>
            </a:r>
          </a:p>
          <a:p>
            <a:r>
              <a:rPr lang="en-US" altLang="en-US"/>
              <a:t>Noise filters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dissolve">
                                      <p:cBhvr>
                                        <p:cTn id="7" dur="5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dissolve">
                                      <p:cBhvr>
                                        <p:cTn id="12" dur="500"/>
                                        <p:tgtEl>
                                          <p:spTgt spid="67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dissolve">
                                      <p:cBhvr>
                                        <p:cTn id="17" dur="500"/>
                                        <p:tgtEl>
                                          <p:spTgt spid="675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dissolve">
                                      <p:cBhvr>
                                        <p:cTn id="22" dur="5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3DDC325B-A4BF-3E80-14DC-B3158A89CCD9}"/>
              </a:ext>
            </a:extLst>
          </p:cNvPr>
          <p:cNvSpPr>
            <a:spLocks noGrp="1" noChangeArrowheads="1"/>
          </p:cNvSpPr>
          <p:nvPr>
            <p:ph type="title"/>
          </p:nvPr>
        </p:nvSpPr>
        <p:spPr/>
        <p:txBody>
          <a:bodyPr/>
          <a:lstStyle/>
          <a:p>
            <a:r>
              <a:rPr lang="en-US" altLang="en-US"/>
              <a:t>Local Filters</a:t>
            </a:r>
          </a:p>
        </p:txBody>
      </p:sp>
      <p:sp>
        <p:nvSpPr>
          <p:cNvPr id="68611" name="Rectangle 3">
            <a:extLst>
              <a:ext uri="{FF2B5EF4-FFF2-40B4-BE49-F238E27FC236}">
                <a16:creationId xmlns:a16="http://schemas.microsoft.com/office/drawing/2014/main" id="{1BA9CC3F-0501-EA26-E560-BAA117B1D64D}"/>
              </a:ext>
            </a:extLst>
          </p:cNvPr>
          <p:cNvSpPr>
            <a:spLocks noGrp="1" noChangeArrowheads="1"/>
          </p:cNvSpPr>
          <p:nvPr>
            <p:ph type="body" sz="half" idx="1"/>
          </p:nvPr>
        </p:nvSpPr>
        <p:spPr>
          <a:xfrm>
            <a:off x="457200" y="1752600"/>
            <a:ext cx="4013200" cy="4171950"/>
          </a:xfrm>
        </p:spPr>
        <p:txBody>
          <a:bodyPr/>
          <a:lstStyle/>
          <a:p>
            <a:r>
              <a:rPr lang="en-US" altLang="en-US" sz="2800"/>
              <a:t>Edge and line detection filters subtract all parts of the image except edges or boundaries between two different regions</a:t>
            </a:r>
          </a:p>
          <a:p>
            <a:r>
              <a:rPr lang="en-US" altLang="en-US" sz="2800"/>
              <a:t>edge detection is often used to recognized objects of interest in the image</a:t>
            </a:r>
          </a:p>
        </p:txBody>
      </p:sp>
      <p:pic>
        <p:nvPicPr>
          <p:cNvPr id="136195" name="Picture 4">
            <a:extLst>
              <a:ext uri="{FF2B5EF4-FFF2-40B4-BE49-F238E27FC236}">
                <a16:creationId xmlns:a16="http://schemas.microsoft.com/office/drawing/2014/main" id="{F90DBD0B-52C4-774A-D79B-B9020D1C5B03}"/>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22800" y="2646363"/>
            <a:ext cx="4013200" cy="2651125"/>
          </a:xfrm>
        </p:spPr>
      </p:pic>
      <p:sp>
        <p:nvSpPr>
          <p:cNvPr id="136196" name="Text Box 5">
            <a:extLst>
              <a:ext uri="{FF2B5EF4-FFF2-40B4-BE49-F238E27FC236}">
                <a16:creationId xmlns:a16="http://schemas.microsoft.com/office/drawing/2014/main" id="{83E109AD-4E17-6F5D-8E11-7F83A7D9BF05}"/>
              </a:ext>
            </a:extLst>
          </p:cNvPr>
          <p:cNvSpPr txBox="1">
            <a:spLocks noChangeArrowheads="1"/>
          </p:cNvSpPr>
          <p:nvPr/>
        </p:nvSpPr>
        <p:spPr bwMode="auto">
          <a:xfrm>
            <a:off x="5013325" y="5470525"/>
            <a:ext cx="3444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Monotype Sorts" pitchFamily="2" charset="2"/>
              <a:buChar char="y"/>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Font typeface="Monotype Sorts" pitchFamily="2" charset="2"/>
              <a:buChar char="x"/>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kumimoji="1"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kumimoji="0" lang="en-US" altLang="en-US" sz="2400">
                <a:solidFill>
                  <a:schemeClr val="accent1"/>
                </a:solidFill>
                <a:latin typeface="Times" pitchFamily="2" charset="0"/>
              </a:rPr>
              <a:t>edges and lines detected in an image of toy blocks</a:t>
            </a:r>
            <a:endParaRPr kumimoji="0" lang="en-US" altLang="en-US" sz="2400">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dissolve">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dissolve">
                                      <p:cBhvr>
                                        <p:cTn id="12" dur="5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a:extLst>
              <a:ext uri="{FF2B5EF4-FFF2-40B4-BE49-F238E27FC236}">
                <a16:creationId xmlns:a16="http://schemas.microsoft.com/office/drawing/2014/main" id="{E2EAF95C-C6E1-CD71-0B38-0520D02356D5}"/>
              </a:ext>
            </a:extLst>
          </p:cNvPr>
          <p:cNvSpPr>
            <a:spLocks noGrp="1" noChangeArrowheads="1"/>
          </p:cNvSpPr>
          <p:nvPr>
            <p:ph type="title"/>
          </p:nvPr>
        </p:nvSpPr>
        <p:spPr/>
        <p:txBody>
          <a:bodyPr/>
          <a:lstStyle/>
          <a:p>
            <a:r>
              <a:rPr lang="en-US" altLang="en-US"/>
              <a:t>Editing Images</a:t>
            </a:r>
          </a:p>
        </p:txBody>
      </p:sp>
      <p:sp>
        <p:nvSpPr>
          <p:cNvPr id="138242" name="Rectangle 3">
            <a:extLst>
              <a:ext uri="{FF2B5EF4-FFF2-40B4-BE49-F238E27FC236}">
                <a16:creationId xmlns:a16="http://schemas.microsoft.com/office/drawing/2014/main" id="{1BE21B50-EEF6-C5F3-7DD3-72D97868BF08}"/>
              </a:ext>
            </a:extLst>
          </p:cNvPr>
          <p:cNvSpPr>
            <a:spLocks noGrp="1" noChangeArrowheads="1"/>
          </p:cNvSpPr>
          <p:nvPr>
            <p:ph type="body" idx="1"/>
          </p:nvPr>
        </p:nvSpPr>
        <p:spPr/>
        <p:txBody>
          <a:bodyPr/>
          <a:lstStyle/>
          <a:p>
            <a:r>
              <a:rPr lang="en-US" altLang="en-US"/>
              <a:t>editing or retouching an image involves selecting a region of the digital image for processing using some special effect</a:t>
            </a:r>
          </a:p>
          <a:p>
            <a:r>
              <a:rPr lang="en-US" altLang="en-US"/>
              <a:t>image</a:t>
            </a:r>
            <a:r>
              <a:rPr lang="en-US" altLang="en-US">
                <a:solidFill>
                  <a:srgbClr val="FF0000"/>
                </a:solidFill>
              </a:rPr>
              <a:t> compositing </a:t>
            </a:r>
            <a:r>
              <a:rPr lang="en-US" altLang="en-US"/>
              <a:t>combines components of two or more images into a single image</a:t>
            </a:r>
          </a:p>
          <a:p>
            <a:r>
              <a:rPr lang="en-US" altLang="en-US"/>
              <a:t>painting (or </a:t>
            </a:r>
            <a:r>
              <a:rPr lang="en-US" altLang="en-US">
                <a:solidFill>
                  <a:srgbClr val="FF0000"/>
                </a:solidFill>
              </a:rPr>
              <a:t>rotoscoping</a:t>
            </a:r>
            <a:r>
              <a:rPr lang="en-US" altLang="en-US"/>
              <a:t>) an image is to edit the image by hand with graphic tools that alter color and details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0C1B4468-4899-AE73-43D7-63FEAA6FC4FB}"/>
              </a:ext>
            </a:extLst>
          </p:cNvPr>
          <p:cNvSpPr>
            <a:spLocks noGrp="1" noChangeArrowheads="1"/>
          </p:cNvSpPr>
          <p:nvPr>
            <p:ph type="title"/>
          </p:nvPr>
        </p:nvSpPr>
        <p:spPr/>
        <p:txBody>
          <a:bodyPr/>
          <a:lstStyle/>
          <a:p>
            <a:r>
              <a:rPr lang="en-US" altLang="en-US"/>
              <a:t>Editing Images</a:t>
            </a:r>
          </a:p>
        </p:txBody>
      </p:sp>
      <p:sp>
        <p:nvSpPr>
          <p:cNvPr id="140290" name="Rectangle 3">
            <a:extLst>
              <a:ext uri="{FF2B5EF4-FFF2-40B4-BE49-F238E27FC236}">
                <a16:creationId xmlns:a16="http://schemas.microsoft.com/office/drawing/2014/main" id="{7082E6E9-AC12-EF13-30C2-84C13BD8E366}"/>
              </a:ext>
            </a:extLst>
          </p:cNvPr>
          <p:cNvSpPr>
            <a:spLocks noGrp="1" noChangeArrowheads="1"/>
          </p:cNvSpPr>
          <p:nvPr>
            <p:ph type="body" sz="half" idx="1"/>
          </p:nvPr>
        </p:nvSpPr>
        <p:spPr>
          <a:xfrm>
            <a:off x="457200" y="1885950"/>
            <a:ext cx="7696200" cy="1771650"/>
          </a:xfrm>
        </p:spPr>
        <p:txBody>
          <a:bodyPr/>
          <a:lstStyle/>
          <a:p>
            <a:r>
              <a:rPr lang="en-US" altLang="en-US" sz="2800"/>
              <a:t>compositing images involves combining separate image layers into one image</a:t>
            </a:r>
          </a:p>
          <a:p>
            <a:r>
              <a:rPr lang="en-US" altLang="en-US" sz="2800"/>
              <a:t>layers may be moved and arranged</a:t>
            </a:r>
          </a:p>
        </p:txBody>
      </p:sp>
      <p:pic>
        <p:nvPicPr>
          <p:cNvPr id="140291" name="Picture 4">
            <a:extLst>
              <a:ext uri="{FF2B5EF4-FFF2-40B4-BE49-F238E27FC236}">
                <a16:creationId xmlns:a16="http://schemas.microsoft.com/office/drawing/2014/main" id="{90BD39E9-8F76-ADB2-E97D-D6F1C1962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14800"/>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5">
            <a:extLst>
              <a:ext uri="{FF2B5EF4-FFF2-40B4-BE49-F238E27FC236}">
                <a16:creationId xmlns:a16="http://schemas.microsoft.com/office/drawing/2014/main" id="{91295BE3-0F82-7A10-4F14-00F7741512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886200"/>
            <a:ext cx="2011363" cy="25701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a:extLst>
              <a:ext uri="{FF2B5EF4-FFF2-40B4-BE49-F238E27FC236}">
                <a16:creationId xmlns:a16="http://schemas.microsoft.com/office/drawing/2014/main" id="{65AB47DF-1F6F-5972-166C-BE80F6BC2521}"/>
              </a:ext>
            </a:extLst>
          </p:cNvPr>
          <p:cNvSpPr>
            <a:spLocks noGrp="1" noChangeArrowheads="1"/>
          </p:cNvSpPr>
          <p:nvPr>
            <p:ph type="title"/>
          </p:nvPr>
        </p:nvSpPr>
        <p:spPr/>
        <p:txBody>
          <a:bodyPr/>
          <a:lstStyle/>
          <a:p>
            <a:r>
              <a:rPr lang="en-US" altLang="en-US"/>
              <a:t>Computer Animation</a:t>
            </a:r>
          </a:p>
        </p:txBody>
      </p:sp>
      <p:sp>
        <p:nvSpPr>
          <p:cNvPr id="142338" name="Rectangle 3">
            <a:extLst>
              <a:ext uri="{FF2B5EF4-FFF2-40B4-BE49-F238E27FC236}">
                <a16:creationId xmlns:a16="http://schemas.microsoft.com/office/drawing/2014/main" id="{BA3B93E2-E20F-35E8-2DDA-BA544821E98B}"/>
              </a:ext>
            </a:extLst>
          </p:cNvPr>
          <p:cNvSpPr>
            <a:spLocks noGrp="1" noChangeArrowheads="1"/>
          </p:cNvSpPr>
          <p:nvPr>
            <p:ph type="body" idx="1"/>
          </p:nvPr>
        </p:nvSpPr>
        <p:spPr/>
        <p:txBody>
          <a:bodyPr/>
          <a:lstStyle/>
          <a:p>
            <a:pPr>
              <a:buClr>
                <a:schemeClr val="tx2"/>
              </a:buClr>
            </a:pPr>
            <a:r>
              <a:rPr lang="en-US" altLang="en-US">
                <a:solidFill>
                  <a:schemeClr val="accent2"/>
                </a:solidFill>
              </a:rPr>
              <a:t>Computer animation</a:t>
            </a:r>
            <a:r>
              <a:rPr lang="en-US" altLang="en-US"/>
              <a:t> is simply computer graphics for sequences of scenes designed to be viewed in rapid succession.</a:t>
            </a:r>
          </a:p>
          <a:p>
            <a:r>
              <a:rPr lang="en-US" altLang="en-US"/>
              <a:t>Commercial computer animation is very labor intensive.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a:extLst>
              <a:ext uri="{FF2B5EF4-FFF2-40B4-BE49-F238E27FC236}">
                <a16:creationId xmlns:a16="http://schemas.microsoft.com/office/drawing/2014/main" id="{10A07860-C1FC-064D-14F1-3B39DD2E53A5}"/>
              </a:ext>
            </a:extLst>
          </p:cNvPr>
          <p:cNvSpPr>
            <a:spLocks noGrp="1" noChangeArrowheads="1"/>
          </p:cNvSpPr>
          <p:nvPr>
            <p:ph type="title"/>
          </p:nvPr>
        </p:nvSpPr>
        <p:spPr/>
        <p:txBody>
          <a:bodyPr/>
          <a:lstStyle/>
          <a:p>
            <a:r>
              <a:rPr lang="en-US" altLang="en-US"/>
              <a:t>Animation and Physics</a:t>
            </a:r>
          </a:p>
        </p:txBody>
      </p:sp>
      <p:sp>
        <p:nvSpPr>
          <p:cNvPr id="144386" name="Rectangle 3">
            <a:extLst>
              <a:ext uri="{FF2B5EF4-FFF2-40B4-BE49-F238E27FC236}">
                <a16:creationId xmlns:a16="http://schemas.microsoft.com/office/drawing/2014/main" id="{92DCAFE3-6F8E-F853-EAD2-4D73650EE621}"/>
              </a:ext>
            </a:extLst>
          </p:cNvPr>
          <p:cNvSpPr>
            <a:spLocks noGrp="1" noChangeArrowheads="1"/>
          </p:cNvSpPr>
          <p:nvPr>
            <p:ph type="body" idx="1"/>
          </p:nvPr>
        </p:nvSpPr>
        <p:spPr/>
        <p:txBody>
          <a:bodyPr/>
          <a:lstStyle/>
          <a:p>
            <a:r>
              <a:rPr lang="en-US" altLang="en-US"/>
              <a:t>The goal of computer animation research is to model not just how the world looks, but how it changes.</a:t>
            </a:r>
          </a:p>
          <a:p>
            <a:r>
              <a:rPr lang="en-US" altLang="en-US"/>
              <a:t>For example, how do clothes fold when the body inside moves, or how do the limbs of a person (or a dog) move when the person/dog is walking.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E7CC244E-04EB-398F-086F-91A9C615DB38}"/>
              </a:ext>
            </a:extLst>
          </p:cNvPr>
          <p:cNvSpPr>
            <a:spLocks noGrp="1" noChangeArrowheads="1"/>
          </p:cNvSpPr>
          <p:nvPr>
            <p:ph type="title"/>
          </p:nvPr>
        </p:nvSpPr>
        <p:spPr/>
        <p:txBody>
          <a:bodyPr/>
          <a:lstStyle/>
          <a:p>
            <a:r>
              <a:rPr lang="en-US" altLang="en-US"/>
              <a:t>Fundamental Colors</a:t>
            </a:r>
          </a:p>
        </p:txBody>
      </p:sp>
      <p:sp>
        <p:nvSpPr>
          <p:cNvPr id="28674" name="Rectangle 3">
            <a:extLst>
              <a:ext uri="{FF2B5EF4-FFF2-40B4-BE49-F238E27FC236}">
                <a16:creationId xmlns:a16="http://schemas.microsoft.com/office/drawing/2014/main" id="{8339E05D-3F93-2C5D-E56C-4493E647E98B}"/>
              </a:ext>
            </a:extLst>
          </p:cNvPr>
          <p:cNvSpPr>
            <a:spLocks noGrp="1" noChangeArrowheads="1"/>
          </p:cNvSpPr>
          <p:nvPr>
            <p:ph type="body" idx="1"/>
          </p:nvPr>
        </p:nvSpPr>
        <p:spPr/>
        <p:txBody>
          <a:bodyPr/>
          <a:lstStyle/>
          <a:p>
            <a:r>
              <a:rPr lang="en-US" altLang="en-US"/>
              <a:t>Dispersion of visible light (through) a prism for instance) produces the colors red (R), orange (O), yellow (Y), green (G), blue (B), indigo (I), and violet (V). It is because of this that visible light is sometimes referred to as ROYGBIV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a:extLst>
              <a:ext uri="{FF2B5EF4-FFF2-40B4-BE49-F238E27FC236}">
                <a16:creationId xmlns:a16="http://schemas.microsoft.com/office/drawing/2014/main" id="{14E92B87-4DDB-3142-7701-7C0E511AB409}"/>
              </a:ext>
            </a:extLst>
          </p:cNvPr>
          <p:cNvSpPr>
            <a:spLocks noGrp="1" noChangeArrowheads="1"/>
          </p:cNvSpPr>
          <p:nvPr>
            <p:ph type="title"/>
          </p:nvPr>
        </p:nvSpPr>
        <p:spPr/>
        <p:txBody>
          <a:bodyPr/>
          <a:lstStyle/>
          <a:p>
            <a:r>
              <a:rPr lang="en-US" altLang="en-US"/>
              <a:t>Graphics and Image Processing</a:t>
            </a:r>
          </a:p>
        </p:txBody>
      </p:sp>
      <p:sp>
        <p:nvSpPr>
          <p:cNvPr id="146434" name="Rectangle 3">
            <a:extLst>
              <a:ext uri="{FF2B5EF4-FFF2-40B4-BE49-F238E27FC236}">
                <a16:creationId xmlns:a16="http://schemas.microsoft.com/office/drawing/2014/main" id="{22B4E6F9-0856-A421-5AB7-1E718489FECB}"/>
              </a:ext>
            </a:extLst>
          </p:cNvPr>
          <p:cNvSpPr>
            <a:spLocks noGrp="1" noChangeArrowheads="1"/>
          </p:cNvSpPr>
          <p:nvPr>
            <p:ph type="body" idx="1"/>
          </p:nvPr>
        </p:nvSpPr>
        <p:spPr/>
        <p:txBody>
          <a:bodyPr/>
          <a:lstStyle/>
          <a:p>
            <a:r>
              <a:rPr lang="en-US" altLang="en-US"/>
              <a:t>The distinction between computer graphics and image processing is becoming  increasingly blurry.  </a:t>
            </a:r>
          </a:p>
          <a:p>
            <a:r>
              <a:rPr lang="en-US" altLang="en-US"/>
              <a:t>This is because many of the most advanced image processing techniques employ computer graphics ideas like modeling and rendering.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48BA70B1-BAF5-275F-B832-AE39633F099E}"/>
              </a:ext>
            </a:extLst>
          </p:cNvPr>
          <p:cNvSpPr>
            <a:spLocks noGrp="1" noChangeArrowheads="1"/>
          </p:cNvSpPr>
          <p:nvPr>
            <p:ph type="title"/>
          </p:nvPr>
        </p:nvSpPr>
        <p:spPr/>
        <p:txBody>
          <a:bodyPr/>
          <a:lstStyle/>
          <a:p>
            <a:r>
              <a:rPr lang="en-US" altLang="en-US"/>
              <a:t>Noise Reduction Techniques</a:t>
            </a:r>
          </a:p>
        </p:txBody>
      </p:sp>
      <p:sp>
        <p:nvSpPr>
          <p:cNvPr id="148482" name="Rectangle 3">
            <a:extLst>
              <a:ext uri="{FF2B5EF4-FFF2-40B4-BE49-F238E27FC236}">
                <a16:creationId xmlns:a16="http://schemas.microsoft.com/office/drawing/2014/main" id="{02079B6D-231D-580A-4E50-3D30FF8338E8}"/>
              </a:ext>
            </a:extLst>
          </p:cNvPr>
          <p:cNvSpPr>
            <a:spLocks noGrp="1" noChangeArrowheads="1"/>
          </p:cNvSpPr>
          <p:nvPr>
            <p:ph type="body" idx="1"/>
          </p:nvPr>
        </p:nvSpPr>
        <p:spPr/>
        <p:txBody>
          <a:bodyPr/>
          <a:lstStyle/>
          <a:p>
            <a:pPr>
              <a:buClr>
                <a:schemeClr val="tx1"/>
              </a:buClr>
              <a:buFontTx/>
              <a:buChar char=" "/>
            </a:pPr>
            <a:r>
              <a:rPr lang="en-US" altLang="en-US">
                <a:solidFill>
                  <a:schemeClr val="accent2"/>
                </a:solidFill>
              </a:rPr>
              <a:t>Noise</a:t>
            </a:r>
            <a:r>
              <a:rPr lang="en-US" altLang="en-US"/>
              <a:t> in an image is the insertion of random, spurious pixel values because of non-image events like the decay of a photograph, or  errors in the  transmission of the image (as when a picture is transmitted from a satellite to the ground station).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a:extLst>
              <a:ext uri="{FF2B5EF4-FFF2-40B4-BE49-F238E27FC236}">
                <a16:creationId xmlns:a16="http://schemas.microsoft.com/office/drawing/2014/main" id="{4D998357-59A4-76B7-090E-25238FDB6B9B}"/>
              </a:ext>
            </a:extLst>
          </p:cNvPr>
          <p:cNvSpPr>
            <a:spLocks noGrp="1" noChangeArrowheads="1"/>
          </p:cNvSpPr>
          <p:nvPr>
            <p:ph type="title"/>
          </p:nvPr>
        </p:nvSpPr>
        <p:spPr/>
        <p:txBody>
          <a:bodyPr/>
          <a:lstStyle/>
          <a:p>
            <a:r>
              <a:rPr lang="en-US" altLang="en-US" dirty="0"/>
              <a:t>Graphics and Scene Recognition</a:t>
            </a:r>
          </a:p>
        </p:txBody>
      </p:sp>
      <p:sp>
        <p:nvSpPr>
          <p:cNvPr id="152578" name="Rectangle 3">
            <a:extLst>
              <a:ext uri="{FF2B5EF4-FFF2-40B4-BE49-F238E27FC236}">
                <a16:creationId xmlns:a16="http://schemas.microsoft.com/office/drawing/2014/main" id="{C74D15D2-52EA-0960-95DD-480ABBAB6CEC}"/>
              </a:ext>
            </a:extLst>
          </p:cNvPr>
          <p:cNvSpPr>
            <a:spLocks noGrp="1" noChangeArrowheads="1"/>
          </p:cNvSpPr>
          <p:nvPr>
            <p:ph type="body" idx="1"/>
          </p:nvPr>
        </p:nvSpPr>
        <p:spPr>
          <a:xfrm>
            <a:off x="457200" y="1885950"/>
            <a:ext cx="8178800" cy="4743450"/>
          </a:xfrm>
        </p:spPr>
        <p:txBody>
          <a:bodyPr/>
          <a:lstStyle/>
          <a:p>
            <a:r>
              <a:rPr lang="en-US" altLang="en-US" sz="2800" dirty="0"/>
              <a:t>These techniques require (to a greater or lesser degree) </a:t>
            </a:r>
            <a:r>
              <a:rPr lang="en-US" altLang="en-US" sz="2800" dirty="0">
                <a:solidFill>
                  <a:schemeClr val="accent2"/>
                </a:solidFill>
              </a:rPr>
              <a:t>scene recognition</a:t>
            </a:r>
            <a:r>
              <a:rPr lang="en-US" altLang="en-US" sz="2800" dirty="0"/>
              <a:t> - the ability to infer from one or more images what is in the scene, and where.</a:t>
            </a:r>
          </a:p>
          <a:p>
            <a:r>
              <a:rPr lang="en-US" altLang="en-US" sz="2800" dirty="0"/>
              <a:t>Scene recognition is normally considered to be part of </a:t>
            </a:r>
            <a:r>
              <a:rPr lang="en-US" altLang="en-US" sz="2800" dirty="0">
                <a:solidFill>
                  <a:schemeClr val="accent2"/>
                </a:solidFill>
              </a:rPr>
              <a:t>AI </a:t>
            </a:r>
            <a:r>
              <a:rPr lang="en-US" altLang="en-US" sz="2800" dirty="0"/>
              <a:t>(</a:t>
            </a:r>
            <a:r>
              <a:rPr lang="en-US" altLang="en-US" sz="2800" dirty="0">
                <a:solidFill>
                  <a:schemeClr val="accent2"/>
                </a:solidFill>
              </a:rPr>
              <a:t>Artificial Intelligence</a:t>
            </a:r>
            <a:r>
              <a:rPr lang="en-US" altLang="en-US" sz="2800" dirty="0"/>
              <a:t> - the study of how to make computers behave </a:t>
            </a:r>
            <a:r>
              <a:rPr lang="ja-JP" altLang="en-US" sz="2800"/>
              <a:t>“</a:t>
            </a:r>
            <a:r>
              <a:rPr lang="en-US" altLang="ja-JP" sz="2800" dirty="0"/>
              <a:t>intelligently</a:t>
            </a:r>
            <a:r>
              <a:rPr lang="ja-JP" altLang="en-US" sz="2800"/>
              <a:t>”</a:t>
            </a:r>
            <a:r>
              <a:rPr lang="en-US" altLang="ja-JP" sz="2800" dirty="0"/>
              <a:t>).</a:t>
            </a:r>
          </a:p>
          <a:p>
            <a:r>
              <a:rPr lang="en-US" altLang="en-US" sz="2800" dirty="0"/>
              <a:t>E.G.   Google Lens app</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367703A5-0BFF-240C-5030-8D2F14B73908}"/>
              </a:ext>
            </a:extLst>
          </p:cNvPr>
          <p:cNvSpPr>
            <a:spLocks noGrp="1" noChangeArrowheads="1"/>
          </p:cNvSpPr>
          <p:nvPr>
            <p:ph type="title"/>
          </p:nvPr>
        </p:nvSpPr>
        <p:spPr/>
        <p:txBody>
          <a:bodyPr/>
          <a:lstStyle/>
          <a:p>
            <a:r>
              <a:rPr lang="en-US" altLang="en-US"/>
              <a:t>Indexed Color</a:t>
            </a:r>
          </a:p>
        </p:txBody>
      </p:sp>
      <p:sp>
        <p:nvSpPr>
          <p:cNvPr id="89091" name="Rectangle 3">
            <a:extLst>
              <a:ext uri="{FF2B5EF4-FFF2-40B4-BE49-F238E27FC236}">
                <a16:creationId xmlns:a16="http://schemas.microsoft.com/office/drawing/2014/main" id="{440351DE-C069-FE01-CE98-7DFE663CC93F}"/>
              </a:ext>
            </a:extLst>
          </p:cNvPr>
          <p:cNvSpPr>
            <a:spLocks noGrp="1" noChangeArrowheads="1"/>
          </p:cNvSpPr>
          <p:nvPr>
            <p:ph type="body" sz="half" idx="1"/>
          </p:nvPr>
        </p:nvSpPr>
        <p:spPr>
          <a:xfrm>
            <a:off x="457200" y="1752600"/>
            <a:ext cx="4013200" cy="4171950"/>
          </a:xfrm>
        </p:spPr>
        <p:txBody>
          <a:bodyPr/>
          <a:lstStyle/>
          <a:p>
            <a:pPr>
              <a:lnSpc>
                <a:spcPct val="90000"/>
              </a:lnSpc>
            </a:pPr>
            <a:r>
              <a:rPr lang="en-US" altLang="en-US" sz="2400"/>
              <a:t>INDEXED COLOR images are derived from full color images</a:t>
            </a:r>
          </a:p>
          <a:p>
            <a:pPr>
              <a:lnSpc>
                <a:spcPct val="90000"/>
              </a:lnSpc>
            </a:pPr>
            <a:r>
              <a:rPr lang="en-US" altLang="en-US" sz="2400"/>
              <a:t>INDEXED COLOR images are smaller or more compact in storage</a:t>
            </a:r>
          </a:p>
          <a:p>
            <a:pPr>
              <a:lnSpc>
                <a:spcPct val="90000"/>
              </a:lnSpc>
            </a:pPr>
            <a:r>
              <a:rPr lang="en-US" altLang="en-US" sz="2400"/>
              <a:t>are composed of pixels selected from a limited palette of colors or shades</a:t>
            </a:r>
          </a:p>
          <a:p>
            <a:pPr>
              <a:lnSpc>
                <a:spcPct val="90000"/>
              </a:lnSpc>
            </a:pPr>
            <a:r>
              <a:rPr lang="en-US" altLang="en-US" sz="2400"/>
              <a:t>They are “browser safe”</a:t>
            </a:r>
          </a:p>
        </p:txBody>
      </p:sp>
      <p:pic>
        <p:nvPicPr>
          <p:cNvPr id="154627" name="Picture 4">
            <a:extLst>
              <a:ext uri="{FF2B5EF4-FFF2-40B4-BE49-F238E27FC236}">
                <a16:creationId xmlns:a16="http://schemas.microsoft.com/office/drawing/2014/main" id="{CBAABC43-F7D7-F9FE-219D-AA27F41E56D4}"/>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35525" y="1885950"/>
            <a:ext cx="3587750" cy="41719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dissolve">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dissolve">
                                      <p:cBhvr>
                                        <p:cTn id="12" dur="500"/>
                                        <p:tgtEl>
                                          <p:spTgt spid="89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dissolve">
                                      <p:cBhvr>
                                        <p:cTn id="17" dur="500"/>
                                        <p:tgtEl>
                                          <p:spTgt spid="890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animEffect transition="in" filter="dissolve">
                                      <p:cBhvr>
                                        <p:cTn id="22" dur="500"/>
                                        <p:tgtEl>
                                          <p:spTgt spid="890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3" name="Rectangle 2">
            <a:extLst>
              <a:ext uri="{FF2B5EF4-FFF2-40B4-BE49-F238E27FC236}">
                <a16:creationId xmlns:a16="http://schemas.microsoft.com/office/drawing/2014/main" id="{B5B414EB-1D3F-F4E4-D7FB-025C35ECCA94}"/>
              </a:ext>
            </a:extLst>
          </p:cNvPr>
          <p:cNvSpPr>
            <a:spLocks noGrp="1" noChangeArrowheads="1"/>
          </p:cNvSpPr>
          <p:nvPr>
            <p:ph type="title"/>
          </p:nvPr>
        </p:nvSpPr>
        <p:spPr/>
        <p:txBody>
          <a:bodyPr/>
          <a:lstStyle/>
          <a:p>
            <a:r>
              <a:rPr lang="en-US" altLang="en-US"/>
              <a:t> Digital Image Files</a:t>
            </a:r>
          </a:p>
        </p:txBody>
      </p:sp>
      <p:sp>
        <p:nvSpPr>
          <p:cNvPr id="90115" name="Rectangle 3">
            <a:extLst>
              <a:ext uri="{FF2B5EF4-FFF2-40B4-BE49-F238E27FC236}">
                <a16:creationId xmlns:a16="http://schemas.microsoft.com/office/drawing/2014/main" id="{0054EFEC-C1A8-5C13-ABC5-6148323A46D8}"/>
              </a:ext>
            </a:extLst>
          </p:cNvPr>
          <p:cNvSpPr>
            <a:spLocks noGrp="1" noChangeArrowheads="1"/>
          </p:cNvSpPr>
          <p:nvPr>
            <p:ph type="body" idx="1"/>
          </p:nvPr>
        </p:nvSpPr>
        <p:spPr/>
        <p:txBody>
          <a:bodyPr/>
          <a:lstStyle/>
          <a:p>
            <a:r>
              <a:rPr lang="en-US" altLang="en-US" sz="2800"/>
              <a:t>Digital images are converted to files for storage and transfer</a:t>
            </a:r>
          </a:p>
          <a:p>
            <a:r>
              <a:rPr lang="en-US" altLang="en-US" sz="2800"/>
              <a:t>The file type is a special format for ordering and storing the bytes that make up the image</a:t>
            </a:r>
          </a:p>
          <a:p>
            <a:r>
              <a:rPr lang="en-US" altLang="en-US" sz="2800"/>
              <a:t>File types or formats are not necessarily compatible</a:t>
            </a:r>
          </a:p>
          <a:p>
            <a:r>
              <a:rPr lang="en-US" altLang="en-US" sz="2800"/>
              <a:t>You must often match the file type with the application (.psd = photoshop)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dissolve">
                                      <p:cBhvr>
                                        <p:cTn id="7" dur="500"/>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dissolve">
                                      <p:cBhvr>
                                        <p:cTn id="12" dur="500"/>
                                        <p:tgtEl>
                                          <p:spTgt spid="90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dissolve">
                                      <p:cBhvr>
                                        <p:cTn id="17" dur="500"/>
                                        <p:tgtEl>
                                          <p:spTgt spid="90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Effect transition="in" filter="dissolve">
                                      <p:cBhvr>
                                        <p:cTn id="22" dur="500"/>
                                        <p:tgtEl>
                                          <p:spTgt spid="90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1" name="Rectangle 2">
            <a:extLst>
              <a:ext uri="{FF2B5EF4-FFF2-40B4-BE49-F238E27FC236}">
                <a16:creationId xmlns:a16="http://schemas.microsoft.com/office/drawing/2014/main" id="{4A9D5E0B-022B-1566-7D80-02EEA2D11797}"/>
              </a:ext>
            </a:extLst>
          </p:cNvPr>
          <p:cNvSpPr>
            <a:spLocks noGrp="1" noChangeArrowheads="1"/>
          </p:cNvSpPr>
          <p:nvPr>
            <p:ph type="title"/>
          </p:nvPr>
        </p:nvSpPr>
        <p:spPr/>
        <p:txBody>
          <a:bodyPr/>
          <a:lstStyle/>
          <a:p>
            <a:r>
              <a:rPr lang="en-US" altLang="en-US"/>
              <a:t>Storing Digital Images</a:t>
            </a:r>
          </a:p>
        </p:txBody>
      </p:sp>
      <p:sp>
        <p:nvSpPr>
          <p:cNvPr id="91139" name="Rectangle 3">
            <a:extLst>
              <a:ext uri="{FF2B5EF4-FFF2-40B4-BE49-F238E27FC236}">
                <a16:creationId xmlns:a16="http://schemas.microsoft.com/office/drawing/2014/main" id="{1C278DDB-BECC-7371-3AAA-2DABCB42E3B7}"/>
              </a:ext>
            </a:extLst>
          </p:cNvPr>
          <p:cNvSpPr>
            <a:spLocks noGrp="1" noChangeArrowheads="1"/>
          </p:cNvSpPr>
          <p:nvPr>
            <p:ph type="body" idx="1"/>
          </p:nvPr>
        </p:nvSpPr>
        <p:spPr/>
        <p:txBody>
          <a:bodyPr/>
          <a:lstStyle/>
          <a:p>
            <a:r>
              <a:rPr lang="en-US" altLang="en-US" sz="2800" b="1"/>
              <a:t>TIFF</a:t>
            </a:r>
            <a:r>
              <a:rPr lang="en-US" altLang="en-US" sz="2800"/>
              <a:t> (Tagged Image File Format)</a:t>
            </a:r>
          </a:p>
          <a:p>
            <a:pPr lvl="1"/>
            <a:r>
              <a:rPr lang="en-US" altLang="en-US" sz="2400"/>
              <a:t>used by most document preparation programs</a:t>
            </a:r>
          </a:p>
          <a:p>
            <a:pPr lvl="1"/>
            <a:r>
              <a:rPr lang="en-US" altLang="en-US" sz="2400"/>
              <a:t>has optional lossless compression</a:t>
            </a:r>
          </a:p>
          <a:p>
            <a:pPr lvl="1"/>
            <a:r>
              <a:rPr lang="en-US" altLang="en-US" sz="2400"/>
              <a:t>Windows and Macintosh formats differ</a:t>
            </a:r>
          </a:p>
          <a:p>
            <a:r>
              <a:rPr lang="en-US" altLang="en-US" sz="2800" b="1"/>
              <a:t>GIF</a:t>
            </a:r>
            <a:r>
              <a:rPr lang="en-US" altLang="en-US" sz="2800"/>
              <a:t> (Graphic Interchange Format)</a:t>
            </a:r>
          </a:p>
          <a:p>
            <a:pPr lvl="1"/>
            <a:r>
              <a:rPr lang="en-US" altLang="en-US" sz="2400"/>
              <a:t>indexed color image (up to 256 colors)</a:t>
            </a:r>
          </a:p>
          <a:p>
            <a:pPr lvl="1"/>
            <a:r>
              <a:rPr lang="en-US" altLang="en-US" sz="2400"/>
              <a:t>compressed</a:t>
            </a:r>
          </a:p>
          <a:p>
            <a:pPr lvl="1"/>
            <a:r>
              <a:rPr lang="en-US" altLang="en-US" sz="2400"/>
              <a:t>used in Web applications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dissolve">
                                      <p:cBhvr>
                                        <p:cTn id="7" dur="500"/>
                                        <p:tgtEl>
                                          <p:spTgt spid="9113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1139">
                                            <p:txEl>
                                              <p:pRg st="1" end="1"/>
                                            </p:txEl>
                                          </p:spTgt>
                                        </p:tgtEl>
                                        <p:attrNameLst>
                                          <p:attrName>style.visibility</p:attrName>
                                        </p:attrNameLst>
                                      </p:cBhvr>
                                      <p:to>
                                        <p:strVal val="visible"/>
                                      </p:to>
                                    </p:set>
                                    <p:animEffect transition="in" filter="dissolve">
                                      <p:cBhvr>
                                        <p:cTn id="10" dur="500"/>
                                        <p:tgtEl>
                                          <p:spTgt spid="9113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animEffect transition="in" filter="dissolve">
                                      <p:cBhvr>
                                        <p:cTn id="13" dur="500"/>
                                        <p:tgtEl>
                                          <p:spTgt spid="9113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1139">
                                            <p:txEl>
                                              <p:pRg st="3" end="3"/>
                                            </p:txEl>
                                          </p:spTgt>
                                        </p:tgtEl>
                                        <p:attrNameLst>
                                          <p:attrName>style.visibility</p:attrName>
                                        </p:attrNameLst>
                                      </p:cBhvr>
                                      <p:to>
                                        <p:strVal val="visible"/>
                                      </p:to>
                                    </p:set>
                                    <p:animEffect transition="in" filter="dissolve">
                                      <p:cBhvr>
                                        <p:cTn id="16" dur="500"/>
                                        <p:tgtEl>
                                          <p:spTgt spid="9113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1139">
                                            <p:txEl>
                                              <p:pRg st="4" end="4"/>
                                            </p:txEl>
                                          </p:spTgt>
                                        </p:tgtEl>
                                        <p:attrNameLst>
                                          <p:attrName>style.visibility</p:attrName>
                                        </p:attrNameLst>
                                      </p:cBhvr>
                                      <p:to>
                                        <p:strVal val="visible"/>
                                      </p:to>
                                    </p:set>
                                    <p:animEffect transition="in" filter="dissolve">
                                      <p:cBhvr>
                                        <p:cTn id="21" dur="500"/>
                                        <p:tgtEl>
                                          <p:spTgt spid="91139">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1139">
                                            <p:txEl>
                                              <p:pRg st="5" end="5"/>
                                            </p:txEl>
                                          </p:spTgt>
                                        </p:tgtEl>
                                        <p:attrNameLst>
                                          <p:attrName>style.visibility</p:attrName>
                                        </p:attrNameLst>
                                      </p:cBhvr>
                                      <p:to>
                                        <p:strVal val="visible"/>
                                      </p:to>
                                    </p:set>
                                    <p:animEffect transition="in" filter="dissolve">
                                      <p:cBhvr>
                                        <p:cTn id="24" dur="500"/>
                                        <p:tgtEl>
                                          <p:spTgt spid="91139">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91139">
                                            <p:txEl>
                                              <p:pRg st="6" end="6"/>
                                            </p:txEl>
                                          </p:spTgt>
                                        </p:tgtEl>
                                        <p:attrNameLst>
                                          <p:attrName>style.visibility</p:attrName>
                                        </p:attrNameLst>
                                      </p:cBhvr>
                                      <p:to>
                                        <p:strVal val="visible"/>
                                      </p:to>
                                    </p:set>
                                    <p:animEffect transition="in" filter="dissolve">
                                      <p:cBhvr>
                                        <p:cTn id="27" dur="500"/>
                                        <p:tgtEl>
                                          <p:spTgt spid="91139">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1139">
                                            <p:txEl>
                                              <p:pRg st="7" end="7"/>
                                            </p:txEl>
                                          </p:spTgt>
                                        </p:tgtEl>
                                        <p:attrNameLst>
                                          <p:attrName>style.visibility</p:attrName>
                                        </p:attrNameLst>
                                      </p:cBhvr>
                                      <p:to>
                                        <p:strVal val="visible"/>
                                      </p:to>
                                    </p:set>
                                    <p:animEffect transition="in" filter="dissolve">
                                      <p:cBhvr>
                                        <p:cTn id="30" dur="500"/>
                                        <p:tgtEl>
                                          <p:spTgt spid="911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69" name="Rectangle 2">
            <a:extLst>
              <a:ext uri="{FF2B5EF4-FFF2-40B4-BE49-F238E27FC236}">
                <a16:creationId xmlns:a16="http://schemas.microsoft.com/office/drawing/2014/main" id="{4709DEEE-ADBC-11CB-C975-7E57C88F16CD}"/>
              </a:ext>
            </a:extLst>
          </p:cNvPr>
          <p:cNvSpPr>
            <a:spLocks noGrp="1" noChangeArrowheads="1"/>
          </p:cNvSpPr>
          <p:nvPr>
            <p:ph type="title"/>
          </p:nvPr>
        </p:nvSpPr>
        <p:spPr/>
        <p:txBody>
          <a:bodyPr/>
          <a:lstStyle/>
          <a:p>
            <a:r>
              <a:rPr lang="en-US" altLang="en-US"/>
              <a:t>Storing Digital Images</a:t>
            </a:r>
          </a:p>
        </p:txBody>
      </p:sp>
      <p:sp>
        <p:nvSpPr>
          <p:cNvPr id="92163" name="Rectangle 3">
            <a:extLst>
              <a:ext uri="{FF2B5EF4-FFF2-40B4-BE49-F238E27FC236}">
                <a16:creationId xmlns:a16="http://schemas.microsoft.com/office/drawing/2014/main" id="{AE6B6818-61D6-33AA-3A74-3B9EEA2C1D75}"/>
              </a:ext>
            </a:extLst>
          </p:cNvPr>
          <p:cNvSpPr>
            <a:spLocks noGrp="1" noChangeArrowheads="1"/>
          </p:cNvSpPr>
          <p:nvPr>
            <p:ph type="body" idx="1"/>
          </p:nvPr>
        </p:nvSpPr>
        <p:spPr/>
        <p:txBody>
          <a:bodyPr/>
          <a:lstStyle/>
          <a:p>
            <a:pPr>
              <a:lnSpc>
                <a:spcPct val="90000"/>
              </a:lnSpc>
            </a:pPr>
            <a:r>
              <a:rPr lang="en-US" altLang="en-US" b="1"/>
              <a:t>JPEG</a:t>
            </a:r>
            <a:r>
              <a:rPr lang="en-US" altLang="en-US"/>
              <a:t> (Joint Photographic Experts Group)</a:t>
            </a:r>
          </a:p>
          <a:p>
            <a:pPr lvl="1">
              <a:lnSpc>
                <a:spcPct val="90000"/>
              </a:lnSpc>
            </a:pPr>
            <a:r>
              <a:rPr lang="en-US" altLang="en-US"/>
              <a:t>lossy compression with variable controls</a:t>
            </a:r>
          </a:p>
          <a:p>
            <a:pPr lvl="1">
              <a:lnSpc>
                <a:spcPct val="90000"/>
              </a:lnSpc>
            </a:pPr>
            <a:r>
              <a:rPr lang="en-US" altLang="en-US"/>
              <a:t>also used in Web applications</a:t>
            </a:r>
          </a:p>
          <a:p>
            <a:pPr>
              <a:lnSpc>
                <a:spcPct val="90000"/>
              </a:lnSpc>
            </a:pPr>
            <a:r>
              <a:rPr lang="en-US" altLang="en-US" b="1"/>
              <a:t>WMF</a:t>
            </a:r>
            <a:r>
              <a:rPr lang="en-US" altLang="en-US"/>
              <a:t> (Windows Metafile Format)</a:t>
            </a:r>
          </a:p>
          <a:p>
            <a:pPr lvl="1">
              <a:lnSpc>
                <a:spcPct val="90000"/>
              </a:lnSpc>
            </a:pPr>
            <a:r>
              <a:rPr lang="en-US" altLang="en-US"/>
              <a:t>“metafile” formats permit a variety of image types</a:t>
            </a:r>
          </a:p>
          <a:p>
            <a:pPr>
              <a:lnSpc>
                <a:spcPct val="90000"/>
              </a:lnSpc>
            </a:pPr>
            <a:r>
              <a:rPr lang="en-US" altLang="en-US" b="1"/>
              <a:t>PICT</a:t>
            </a:r>
            <a:endParaRPr lang="en-US" altLang="en-US"/>
          </a:p>
          <a:p>
            <a:pPr lvl="1">
              <a:lnSpc>
                <a:spcPct val="90000"/>
              </a:lnSpc>
            </a:pPr>
            <a:r>
              <a:rPr lang="en-US" altLang="en-US"/>
              <a:t>the metafile format for Macintosh apps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dissolve">
                                      <p:cBhvr>
                                        <p:cTn id="7" dur="500"/>
                                        <p:tgtEl>
                                          <p:spTgt spid="9216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163">
                                            <p:txEl>
                                              <p:pRg st="1" end="1"/>
                                            </p:txEl>
                                          </p:spTgt>
                                        </p:tgtEl>
                                        <p:attrNameLst>
                                          <p:attrName>style.visibility</p:attrName>
                                        </p:attrNameLst>
                                      </p:cBhvr>
                                      <p:to>
                                        <p:strVal val="visible"/>
                                      </p:to>
                                    </p:set>
                                    <p:animEffect transition="in" filter="dissolve">
                                      <p:cBhvr>
                                        <p:cTn id="10" dur="500"/>
                                        <p:tgtEl>
                                          <p:spTgt spid="9216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2163">
                                            <p:txEl>
                                              <p:pRg st="2" end="2"/>
                                            </p:txEl>
                                          </p:spTgt>
                                        </p:tgtEl>
                                        <p:attrNameLst>
                                          <p:attrName>style.visibility</p:attrName>
                                        </p:attrNameLst>
                                      </p:cBhvr>
                                      <p:to>
                                        <p:strVal val="visible"/>
                                      </p:to>
                                    </p:set>
                                    <p:animEffect transition="in" filter="dissolve">
                                      <p:cBhvr>
                                        <p:cTn id="13" dur="500"/>
                                        <p:tgtEl>
                                          <p:spTgt spid="9216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2163">
                                            <p:txEl>
                                              <p:pRg st="3" end="3"/>
                                            </p:txEl>
                                          </p:spTgt>
                                        </p:tgtEl>
                                        <p:attrNameLst>
                                          <p:attrName>style.visibility</p:attrName>
                                        </p:attrNameLst>
                                      </p:cBhvr>
                                      <p:to>
                                        <p:strVal val="visible"/>
                                      </p:to>
                                    </p:set>
                                    <p:animEffect transition="in" filter="dissolve">
                                      <p:cBhvr>
                                        <p:cTn id="18" dur="500"/>
                                        <p:tgtEl>
                                          <p:spTgt spid="9216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2163">
                                            <p:txEl>
                                              <p:pRg st="4" end="4"/>
                                            </p:txEl>
                                          </p:spTgt>
                                        </p:tgtEl>
                                        <p:attrNameLst>
                                          <p:attrName>style.visibility</p:attrName>
                                        </p:attrNameLst>
                                      </p:cBhvr>
                                      <p:to>
                                        <p:strVal val="visible"/>
                                      </p:to>
                                    </p:set>
                                    <p:animEffect transition="in" filter="dissolve">
                                      <p:cBhvr>
                                        <p:cTn id="21" dur="500"/>
                                        <p:tgtEl>
                                          <p:spTgt spid="9216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2163">
                                            <p:txEl>
                                              <p:pRg st="5" end="5"/>
                                            </p:txEl>
                                          </p:spTgt>
                                        </p:tgtEl>
                                        <p:attrNameLst>
                                          <p:attrName>style.visibility</p:attrName>
                                        </p:attrNameLst>
                                      </p:cBhvr>
                                      <p:to>
                                        <p:strVal val="visible"/>
                                      </p:to>
                                    </p:set>
                                    <p:animEffect transition="in" filter="dissolve">
                                      <p:cBhvr>
                                        <p:cTn id="26" dur="500"/>
                                        <p:tgtEl>
                                          <p:spTgt spid="9216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92163">
                                            <p:txEl>
                                              <p:pRg st="6" end="6"/>
                                            </p:txEl>
                                          </p:spTgt>
                                        </p:tgtEl>
                                        <p:attrNameLst>
                                          <p:attrName>style.visibility</p:attrName>
                                        </p:attrNameLst>
                                      </p:cBhvr>
                                      <p:to>
                                        <p:strVal val="visible"/>
                                      </p:to>
                                    </p:set>
                                    <p:animEffect transition="in" filter="dissolve">
                                      <p:cBhvr>
                                        <p:cTn id="29" dur="500"/>
                                        <p:tgtEl>
                                          <p:spTgt spid="921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a:extLst>
              <a:ext uri="{FF2B5EF4-FFF2-40B4-BE49-F238E27FC236}">
                <a16:creationId xmlns:a16="http://schemas.microsoft.com/office/drawing/2014/main" id="{1A7D91F3-2243-0DC3-BA97-6A46E09B8178}"/>
              </a:ext>
            </a:extLst>
          </p:cNvPr>
          <p:cNvSpPr>
            <a:spLocks noGrp="1" noChangeArrowheads="1"/>
          </p:cNvSpPr>
          <p:nvPr>
            <p:ph type="ctrTitle"/>
          </p:nvPr>
        </p:nvSpPr>
        <p:spPr/>
        <p:txBody>
          <a:bodyPr/>
          <a:lstStyle/>
          <a:p>
            <a:r>
              <a:rPr lang="en-US" altLang="en-US"/>
              <a:t>With Digital Imaging</a:t>
            </a:r>
          </a:p>
        </p:txBody>
      </p:sp>
      <p:sp>
        <p:nvSpPr>
          <p:cNvPr id="162818" name="Rectangle 3">
            <a:extLst>
              <a:ext uri="{FF2B5EF4-FFF2-40B4-BE49-F238E27FC236}">
                <a16:creationId xmlns:a16="http://schemas.microsoft.com/office/drawing/2014/main" id="{B45A0A78-5DB0-06B3-7E6E-6A4662E36EE9}"/>
              </a:ext>
            </a:extLst>
          </p:cNvPr>
          <p:cNvSpPr>
            <a:spLocks noGrp="1" noChangeArrowheads="1"/>
          </p:cNvSpPr>
          <p:nvPr>
            <p:ph type="subTitle" idx="1"/>
          </p:nvPr>
        </p:nvSpPr>
        <p:spPr/>
        <p:txBody>
          <a:bodyPr/>
          <a:lstStyle/>
          <a:p>
            <a:pPr>
              <a:buFont typeface="Monotype Sorts" pitchFamily="2" charset="2"/>
              <a:buNone/>
            </a:pPr>
            <a:r>
              <a:rPr lang="en-US" altLang="en-US">
                <a:latin typeface="Arial Black" panose="020B0604020202020204" pitchFamily="34" charset="0"/>
              </a:rPr>
              <a:t>You can create just about anything…..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4">
            <a:extLst>
              <a:ext uri="{FF2B5EF4-FFF2-40B4-BE49-F238E27FC236}">
                <a16:creationId xmlns:a16="http://schemas.microsoft.com/office/drawing/2014/main" id="{420AD60E-3A78-D60A-14DA-8AB632FD15FC}"/>
              </a:ext>
            </a:extLst>
          </p:cNvPr>
          <p:cNvSpPr>
            <a:spLocks noGrp="1" noChangeArrowheads="1"/>
          </p:cNvSpPr>
          <p:nvPr>
            <p:ph type="title"/>
          </p:nvPr>
        </p:nvSpPr>
        <p:spPr/>
        <p:txBody>
          <a:bodyPr/>
          <a:lstStyle/>
          <a:p>
            <a:r>
              <a:rPr lang="en-US" altLang="en-US"/>
              <a:t>911 Accidental Tourist</a:t>
            </a:r>
          </a:p>
        </p:txBody>
      </p:sp>
      <p:pic>
        <p:nvPicPr>
          <p:cNvPr id="164866" name="Picture 5" descr="crash">
            <a:extLst>
              <a:ext uri="{FF2B5EF4-FFF2-40B4-BE49-F238E27FC236}">
                <a16:creationId xmlns:a16="http://schemas.microsoft.com/office/drawing/2014/main" id="{C236240C-BF99-A625-716A-371D0BD1B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6934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4">
            <a:extLst>
              <a:ext uri="{FF2B5EF4-FFF2-40B4-BE49-F238E27FC236}">
                <a16:creationId xmlns:a16="http://schemas.microsoft.com/office/drawing/2014/main" id="{2BA9AD3C-D7CB-51CE-69D6-B710C4EC4983}"/>
              </a:ext>
            </a:extLst>
          </p:cNvPr>
          <p:cNvSpPr>
            <a:spLocks noGrp="1" noChangeArrowheads="1"/>
          </p:cNvSpPr>
          <p:nvPr>
            <p:ph type="title"/>
          </p:nvPr>
        </p:nvSpPr>
        <p:spPr/>
        <p:txBody>
          <a:bodyPr/>
          <a:lstStyle/>
          <a:p>
            <a:r>
              <a:rPr lang="en-US" altLang="en-US" sz="2800"/>
              <a:t>Great White Taken in South Africa</a:t>
            </a:r>
          </a:p>
        </p:txBody>
      </p:sp>
      <p:pic>
        <p:nvPicPr>
          <p:cNvPr id="166914" name="Picture 5" descr="shark">
            <a:extLst>
              <a:ext uri="{FF2B5EF4-FFF2-40B4-BE49-F238E27FC236}">
                <a16:creationId xmlns:a16="http://schemas.microsoft.com/office/drawing/2014/main" id="{A30F3634-8D0F-C7DD-DF32-83C89D61D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057400"/>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a:extLst>
              <a:ext uri="{FF2B5EF4-FFF2-40B4-BE49-F238E27FC236}">
                <a16:creationId xmlns:a16="http://schemas.microsoft.com/office/drawing/2014/main" id="{A1A3AC28-89B3-4599-57C0-08E8C328324D}"/>
              </a:ext>
            </a:extLst>
          </p:cNvPr>
          <p:cNvSpPr>
            <a:spLocks noGrp="1" noChangeArrowheads="1"/>
          </p:cNvSpPr>
          <p:nvPr>
            <p:ph type="title"/>
          </p:nvPr>
        </p:nvSpPr>
        <p:spPr/>
        <p:txBody>
          <a:bodyPr/>
          <a:lstStyle/>
          <a:p>
            <a:r>
              <a:rPr lang="en-US" altLang="en-US"/>
              <a:t>The visible light spectrum</a:t>
            </a:r>
          </a:p>
        </p:txBody>
      </p:sp>
      <p:pic>
        <p:nvPicPr>
          <p:cNvPr id="30722" name="Picture 6" descr="u12l2b1">
            <a:extLst>
              <a:ext uri="{FF2B5EF4-FFF2-40B4-BE49-F238E27FC236}">
                <a16:creationId xmlns:a16="http://schemas.microsoft.com/office/drawing/2014/main" id="{49211FB2-D5A4-72FF-B297-F15ABFEDD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0"/>
            <a:ext cx="8715375"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4">
            <a:extLst>
              <a:ext uri="{FF2B5EF4-FFF2-40B4-BE49-F238E27FC236}">
                <a16:creationId xmlns:a16="http://schemas.microsoft.com/office/drawing/2014/main" id="{728112BF-1D1C-CBD8-2FF5-33A52065C579}"/>
              </a:ext>
            </a:extLst>
          </p:cNvPr>
          <p:cNvSpPr>
            <a:spLocks noGrp="1" noChangeArrowheads="1"/>
          </p:cNvSpPr>
          <p:nvPr>
            <p:ph type="title"/>
          </p:nvPr>
        </p:nvSpPr>
        <p:spPr>
          <a:xfrm>
            <a:off x="406400" y="228600"/>
            <a:ext cx="7772400" cy="685800"/>
          </a:xfrm>
        </p:spPr>
        <p:txBody>
          <a:bodyPr/>
          <a:lstStyle/>
          <a:p>
            <a:r>
              <a:rPr lang="en-US" altLang="en-US" sz="2400"/>
              <a:t>Rescue Diver Drill Under the Golden Gate</a:t>
            </a:r>
          </a:p>
        </p:txBody>
      </p:sp>
      <p:pic>
        <p:nvPicPr>
          <p:cNvPr id="168962" name="Picture 5" descr="web_021107-O-9999G-001">
            <a:extLst>
              <a:ext uri="{FF2B5EF4-FFF2-40B4-BE49-F238E27FC236}">
                <a16:creationId xmlns:a16="http://schemas.microsoft.com/office/drawing/2014/main" id="{64EA3A8F-D803-8122-34E6-62621B700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588645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4">
            <a:extLst>
              <a:ext uri="{FF2B5EF4-FFF2-40B4-BE49-F238E27FC236}">
                <a16:creationId xmlns:a16="http://schemas.microsoft.com/office/drawing/2014/main" id="{E19656BB-A407-999E-DDEC-79B2CA0FE2E6}"/>
              </a:ext>
            </a:extLst>
          </p:cNvPr>
          <p:cNvSpPr>
            <a:spLocks noGrp="1" noChangeArrowheads="1"/>
          </p:cNvSpPr>
          <p:nvPr>
            <p:ph type="title"/>
          </p:nvPr>
        </p:nvSpPr>
        <p:spPr>
          <a:xfrm>
            <a:off x="406400" y="228600"/>
            <a:ext cx="7772400" cy="838200"/>
          </a:xfrm>
        </p:spPr>
        <p:txBody>
          <a:bodyPr/>
          <a:lstStyle/>
          <a:p>
            <a:r>
              <a:rPr lang="en-US" altLang="en-US" sz="2400"/>
              <a:t>Shark attacking rescue diver in San Francisco Bay!</a:t>
            </a:r>
          </a:p>
        </p:txBody>
      </p:sp>
      <p:pic>
        <p:nvPicPr>
          <p:cNvPr id="171010" name="Picture 5" descr="shark2">
            <a:extLst>
              <a:ext uri="{FF2B5EF4-FFF2-40B4-BE49-F238E27FC236}">
                <a16:creationId xmlns:a16="http://schemas.microsoft.com/office/drawing/2014/main" id="{B35EA895-99E4-35C3-5A66-0063577E6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61722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a:extLst>
              <a:ext uri="{FF2B5EF4-FFF2-40B4-BE49-F238E27FC236}">
                <a16:creationId xmlns:a16="http://schemas.microsoft.com/office/drawing/2014/main" id="{556A03C1-D474-775E-732D-773E0654D7FE}"/>
              </a:ext>
            </a:extLst>
          </p:cNvPr>
          <p:cNvSpPr>
            <a:spLocks noGrp="1" noChangeArrowheads="1"/>
          </p:cNvSpPr>
          <p:nvPr>
            <p:ph type="title"/>
          </p:nvPr>
        </p:nvSpPr>
        <p:spPr/>
        <p:txBody>
          <a:bodyPr/>
          <a:lstStyle/>
          <a:p>
            <a:r>
              <a:rPr lang="en-US" altLang="en-US"/>
              <a:t>Quick Review</a:t>
            </a:r>
          </a:p>
        </p:txBody>
      </p:sp>
      <p:sp>
        <p:nvSpPr>
          <p:cNvPr id="173058" name="Rectangle 3">
            <a:extLst>
              <a:ext uri="{FF2B5EF4-FFF2-40B4-BE49-F238E27FC236}">
                <a16:creationId xmlns:a16="http://schemas.microsoft.com/office/drawing/2014/main" id="{4C1C84FC-5257-BED5-2FF5-DD9B273BAA42}"/>
              </a:ext>
            </a:extLst>
          </p:cNvPr>
          <p:cNvSpPr>
            <a:spLocks noGrp="1" noChangeArrowheads="1"/>
          </p:cNvSpPr>
          <p:nvPr>
            <p:ph type="body" idx="1"/>
          </p:nvPr>
        </p:nvSpPr>
        <p:spPr>
          <a:xfrm>
            <a:off x="609600" y="1524000"/>
            <a:ext cx="7772400" cy="4114800"/>
          </a:xfrm>
        </p:spPr>
        <p:txBody>
          <a:bodyPr/>
          <a:lstStyle/>
          <a:p>
            <a:r>
              <a:rPr lang="en-US" altLang="en-US" sz="2800"/>
              <a:t>We convert analog image information into digital format by sampling and analog to digital conversion (Quantizing)</a:t>
            </a:r>
          </a:p>
          <a:p>
            <a:r>
              <a:rPr lang="en-US" altLang="en-US" sz="2800"/>
              <a:t>The more samples, the better the resolution hence, more accuracy</a:t>
            </a:r>
          </a:p>
          <a:p>
            <a:r>
              <a:rPr lang="en-US" altLang="en-US" sz="2800"/>
              <a:t>We can reduce resolution but we cannot create it after the fact</a:t>
            </a:r>
          </a:p>
          <a:p>
            <a:r>
              <a:rPr lang="en-US" altLang="en-US" sz="2800"/>
              <a:t>Once in digital form, we can easily modify the image, store it, and send it anywhere in the world!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a:extLst>
              <a:ext uri="{FF2B5EF4-FFF2-40B4-BE49-F238E27FC236}">
                <a16:creationId xmlns:a16="http://schemas.microsoft.com/office/drawing/2014/main" id="{21EF0EAA-36C5-8F4D-B146-17F78CA42314}"/>
              </a:ext>
            </a:extLst>
          </p:cNvPr>
          <p:cNvSpPr>
            <a:spLocks noGrp="1" noChangeArrowheads="1"/>
          </p:cNvSpPr>
          <p:nvPr>
            <p:ph type="title"/>
          </p:nvPr>
        </p:nvSpPr>
        <p:spPr/>
        <p:txBody>
          <a:bodyPr/>
          <a:lstStyle/>
          <a:p>
            <a:endParaRPr lang="en-US" altLang="en-US"/>
          </a:p>
        </p:txBody>
      </p:sp>
      <p:sp>
        <p:nvSpPr>
          <p:cNvPr id="175106" name="Content Placeholder 2">
            <a:extLst>
              <a:ext uri="{FF2B5EF4-FFF2-40B4-BE49-F238E27FC236}">
                <a16:creationId xmlns:a16="http://schemas.microsoft.com/office/drawing/2014/main" id="{94D11F45-7919-BF63-5BF1-7E5B4042AF1C}"/>
              </a:ext>
            </a:extLst>
          </p:cNvPr>
          <p:cNvSpPr>
            <a:spLocks noGrp="1" noChangeArrowheads="1"/>
          </p:cNvSpPr>
          <p:nvPr>
            <p:ph idx="1"/>
          </p:nvPr>
        </p:nvSpPr>
        <p:spPr/>
        <p:txBody>
          <a:bodyPr/>
          <a:lstStyle/>
          <a:p>
            <a:r>
              <a:rPr lang="en-US" altLang="en-US"/>
              <a:t>Detailed Primer on Digital Photography</a:t>
            </a:r>
          </a:p>
          <a:p>
            <a:r>
              <a:rPr lang="en-US" altLang="en-US"/>
              <a:t>In case you want to know more!</a:t>
            </a:r>
          </a:p>
          <a:p>
            <a:endParaRPr lang="en-US" altLang="en-US"/>
          </a:p>
          <a:p>
            <a:r>
              <a:rPr lang="en-US" altLang="en-US">
                <a:hlinkClick r:id="rId2"/>
              </a:rPr>
              <a:t>http://datagenetics.com/blog/may12018/index.html</a:t>
            </a:r>
            <a:endParaRPr lang="en-US"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a:extLst>
              <a:ext uri="{FF2B5EF4-FFF2-40B4-BE49-F238E27FC236}">
                <a16:creationId xmlns:a16="http://schemas.microsoft.com/office/drawing/2014/main" id="{8F6AB728-1521-E6BF-8D6E-E52E21E1B38E}"/>
              </a:ext>
            </a:extLst>
          </p:cNvPr>
          <p:cNvSpPr>
            <a:spLocks noGrp="1" noChangeArrowheads="1"/>
          </p:cNvSpPr>
          <p:nvPr>
            <p:ph type="title"/>
          </p:nvPr>
        </p:nvSpPr>
        <p:spPr/>
        <p:txBody>
          <a:bodyPr/>
          <a:lstStyle/>
          <a:p>
            <a:endParaRPr lang="en-US" altLang="en-US"/>
          </a:p>
        </p:txBody>
      </p:sp>
      <p:sp>
        <p:nvSpPr>
          <p:cNvPr id="176130" name="Content Placeholder 2">
            <a:extLst>
              <a:ext uri="{FF2B5EF4-FFF2-40B4-BE49-F238E27FC236}">
                <a16:creationId xmlns:a16="http://schemas.microsoft.com/office/drawing/2014/main" id="{CA208016-0DAE-8F1B-7AB0-F53FC198E62F}"/>
              </a:ext>
            </a:extLst>
          </p:cNvPr>
          <p:cNvSpPr>
            <a:spLocks noGrp="1" noChangeArrowheads="1"/>
          </p:cNvSpPr>
          <p:nvPr>
            <p:ph idx="1"/>
          </p:nvPr>
        </p:nvSpPr>
        <p:spPr/>
        <p:txBody>
          <a:bodyPr/>
          <a:lstStyle/>
          <a:p>
            <a:r>
              <a:rPr lang="en-US" altLang="en-US"/>
              <a:t>Questions?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0C6C5158-03D5-6014-4D6A-7AB7CAC21293}"/>
              </a:ext>
            </a:extLst>
          </p:cNvPr>
          <p:cNvSpPr>
            <a:spLocks noGrp="1" noChangeArrowheads="1"/>
          </p:cNvSpPr>
          <p:nvPr>
            <p:ph type="title"/>
          </p:nvPr>
        </p:nvSpPr>
        <p:spPr>
          <a:noFill/>
        </p:spPr>
        <p:txBody>
          <a:bodyPr/>
          <a:lstStyle/>
          <a:p>
            <a:r>
              <a:rPr lang="en-US" altLang="en-US"/>
              <a:t>White and Black</a:t>
            </a:r>
          </a:p>
        </p:txBody>
      </p:sp>
      <p:sp>
        <p:nvSpPr>
          <p:cNvPr id="32770" name="Rectangle 3">
            <a:extLst>
              <a:ext uri="{FF2B5EF4-FFF2-40B4-BE49-F238E27FC236}">
                <a16:creationId xmlns:a16="http://schemas.microsoft.com/office/drawing/2014/main" id="{F5EAF936-F5B5-F26E-FC59-E8227F468954}"/>
              </a:ext>
            </a:extLst>
          </p:cNvPr>
          <p:cNvSpPr>
            <a:spLocks noGrp="1" noChangeArrowheads="1"/>
          </p:cNvSpPr>
          <p:nvPr>
            <p:ph type="body" idx="1"/>
          </p:nvPr>
        </p:nvSpPr>
        <p:spPr/>
        <p:txBody>
          <a:bodyPr/>
          <a:lstStyle/>
          <a:p>
            <a:r>
              <a:rPr lang="en-US" altLang="en-US"/>
              <a:t>When all of the colors strike our eye at the same time, we perceive that as WHITE</a:t>
            </a:r>
          </a:p>
          <a:p>
            <a:endParaRPr lang="en-US" altLang="en-US"/>
          </a:p>
          <a:p>
            <a:r>
              <a:rPr lang="en-US" altLang="en-US"/>
              <a:t>Black is defined as the absence of light.  It is actually not a real color</a:t>
            </a:r>
          </a:p>
        </p:txBody>
      </p:sp>
    </p:spTree>
  </p:cSld>
  <p:clrMapOvr>
    <a:masterClrMapping/>
  </p:clrMapOvr>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5">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6">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7">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ECB65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 HD:Microsoft Office 98:Templates:Presentation Designs:Contemporary Portrait</Template>
  <TotalTime>3227</TotalTime>
  <Words>2940</Words>
  <Application>Microsoft Macintosh PowerPoint</Application>
  <PresentationFormat>On-screen Show (4:3)</PresentationFormat>
  <Paragraphs>359</Paragraphs>
  <Slides>84</Slides>
  <Notes>69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84</vt:i4>
      </vt:variant>
    </vt:vector>
  </HeadingPairs>
  <TitlesOfParts>
    <vt:vector size="93" baseType="lpstr">
      <vt:lpstr>Arial</vt:lpstr>
      <vt:lpstr>Arial Black</vt:lpstr>
      <vt:lpstr>Monotype Sorts</vt:lpstr>
      <vt:lpstr>Times</vt:lpstr>
      <vt:lpstr>Times New Roman</vt:lpstr>
      <vt:lpstr>TrebuchetMS</vt:lpstr>
      <vt:lpstr>Contemporary Portrait</vt:lpstr>
      <vt:lpstr>Document</vt:lpstr>
      <vt:lpstr>Image</vt:lpstr>
      <vt:lpstr>PowerPoint Presentation</vt:lpstr>
      <vt:lpstr>Digital Imaging and Processing:   Is seeing, believing?</vt:lpstr>
      <vt:lpstr>The Nature of Visible Light</vt:lpstr>
      <vt:lpstr>Electromagnetic Spectrum</vt:lpstr>
      <vt:lpstr>What is light?</vt:lpstr>
      <vt:lpstr>What is light?</vt:lpstr>
      <vt:lpstr>Fundamental Colors</vt:lpstr>
      <vt:lpstr>The visible light spectrum</vt:lpstr>
      <vt:lpstr>White and Black</vt:lpstr>
      <vt:lpstr>Our eyes</vt:lpstr>
      <vt:lpstr>Relative Sensitivity of our eyes</vt:lpstr>
      <vt:lpstr>Photography Timeline</vt:lpstr>
      <vt:lpstr>Timeline cont.</vt:lpstr>
      <vt:lpstr>Timeline cont.</vt:lpstr>
      <vt:lpstr>Kodak “Brownie Camera”</vt:lpstr>
      <vt:lpstr>Kodak Instamatic – 1960-75    50 Million Produced</vt:lpstr>
      <vt:lpstr>Kodak film cannister</vt:lpstr>
      <vt:lpstr>Polaroid SX-70 Instant Camera                1972</vt:lpstr>
      <vt:lpstr>SX-70 as photo art</vt:lpstr>
      <vt:lpstr>Kodak Digital Camera – 1975 – First One Ever!!</vt:lpstr>
      <vt:lpstr>Business Question:</vt:lpstr>
      <vt:lpstr>Digital Camera Basics</vt:lpstr>
      <vt:lpstr>Digital Imaging Basics</vt:lpstr>
      <vt:lpstr>Charged Coupled Devices</vt:lpstr>
      <vt:lpstr>CCDs Continued</vt:lpstr>
      <vt:lpstr> A Charged Coupled Device     (CCD)</vt:lpstr>
      <vt:lpstr>CMOS Sensor</vt:lpstr>
      <vt:lpstr>Digital Camera Diagram</vt:lpstr>
      <vt:lpstr>A Digital Camera has predefined    Pixels</vt:lpstr>
      <vt:lpstr>Image Acquisition Delivery</vt:lpstr>
      <vt:lpstr>Analog Images</vt:lpstr>
      <vt:lpstr>Analog into Digital</vt:lpstr>
      <vt:lpstr>Image Acquisition</vt:lpstr>
      <vt:lpstr>Representing Digital Images</vt:lpstr>
      <vt:lpstr>Representing Digital Images</vt:lpstr>
      <vt:lpstr>Representing Digital Images</vt:lpstr>
      <vt:lpstr>Representing Digital Images</vt:lpstr>
      <vt:lpstr>Representing Digital Images</vt:lpstr>
      <vt:lpstr>Pixels and Resolution</vt:lpstr>
      <vt:lpstr>Representing Digital Images</vt:lpstr>
      <vt:lpstr>Representing Digital Images</vt:lpstr>
      <vt:lpstr>Representing Digital Images</vt:lpstr>
      <vt:lpstr>Representing Digital Images</vt:lpstr>
      <vt:lpstr>Representing Digital Images</vt:lpstr>
      <vt:lpstr>Representing Digital Images</vt:lpstr>
      <vt:lpstr>Representing Color</vt:lpstr>
      <vt:lpstr>Representing Grayscale</vt:lpstr>
      <vt:lpstr>Representing Digital Images</vt:lpstr>
      <vt:lpstr>Representing Digital Images</vt:lpstr>
      <vt:lpstr>Representing Digital Images</vt:lpstr>
      <vt:lpstr>Representing Digital Images</vt:lpstr>
      <vt:lpstr>Millionaire !!!</vt:lpstr>
      <vt:lpstr>Image Modification</vt:lpstr>
      <vt:lpstr>Processing Digital Images</vt:lpstr>
      <vt:lpstr>Processing Digital Images</vt:lpstr>
      <vt:lpstr>Global Filters</vt:lpstr>
      <vt:lpstr>Global Intensity Modification</vt:lpstr>
      <vt:lpstr>Contrast</vt:lpstr>
      <vt:lpstr>Making a Picture Brighter</vt:lpstr>
      <vt:lpstr>Global Filters</vt:lpstr>
      <vt:lpstr>Global Filters</vt:lpstr>
      <vt:lpstr>Hue Shifting in Astronomy</vt:lpstr>
      <vt:lpstr>Demo</vt:lpstr>
      <vt:lpstr>Local Filters</vt:lpstr>
      <vt:lpstr>Local Filters</vt:lpstr>
      <vt:lpstr>Editing Images</vt:lpstr>
      <vt:lpstr>Editing Images</vt:lpstr>
      <vt:lpstr>Computer Animation</vt:lpstr>
      <vt:lpstr>Animation and Physics</vt:lpstr>
      <vt:lpstr>Graphics and Image Processing</vt:lpstr>
      <vt:lpstr>Noise Reduction Techniques</vt:lpstr>
      <vt:lpstr>Graphics and Scene Recognition</vt:lpstr>
      <vt:lpstr>Indexed Color</vt:lpstr>
      <vt:lpstr> Digital Image Files</vt:lpstr>
      <vt:lpstr>Storing Digital Images</vt:lpstr>
      <vt:lpstr>Storing Digital Images</vt:lpstr>
      <vt:lpstr>With Digital Imaging</vt:lpstr>
      <vt:lpstr>911 Accidental Tourist</vt:lpstr>
      <vt:lpstr>Great White Taken in South Africa</vt:lpstr>
      <vt:lpstr>Rescue Diver Drill Under the Golden Gate</vt:lpstr>
      <vt:lpstr>Shark attacking rescue diver in San Francisco Bay!</vt:lpstr>
      <vt:lpstr>Quick Review</vt:lpstr>
      <vt:lpstr>PowerPoint Presentation</vt:lpstr>
      <vt:lpstr>PowerPoint Presentation</vt:lpstr>
    </vt:vector>
  </TitlesOfParts>
  <Company>Furman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Processing Images: Is Seeing Believing?</dc:title>
  <dc:creator>JT Allen</dc:creator>
  <cp:lastModifiedBy>Donald Stanford</cp:lastModifiedBy>
  <cp:revision>75</cp:revision>
  <dcterms:created xsi:type="dcterms:W3CDTF">1999-08-30T14:59:11Z</dcterms:created>
  <dcterms:modified xsi:type="dcterms:W3CDTF">2023-10-18T22:21:01Z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D:\!IMFOLDE.R\!CHAPTER.11I</vt:lpwstr>
  </property>
</Properties>
</file>